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59" r:id="rId4"/>
    <p:sldId id="264" r:id="rId5"/>
    <p:sldId id="258" r:id="rId6"/>
    <p:sldId id="280" r:id="rId7"/>
    <p:sldId id="290" r:id="rId8"/>
    <p:sldId id="286" r:id="rId9"/>
    <p:sldId id="287" r:id="rId10"/>
    <p:sldId id="291" r:id="rId11"/>
    <p:sldId id="283" r:id="rId12"/>
    <p:sldId id="282" r:id="rId13"/>
    <p:sldId id="266" r:id="rId14"/>
    <p:sldId id="284" r:id="rId15"/>
    <p:sldId id="279" r:id="rId16"/>
    <p:sldId id="28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79">
          <p15:clr>
            <a:srgbClr val="A4A3A4"/>
          </p15:clr>
        </p15:guide>
        <p15:guide id="2" orient="horz" pos="232">
          <p15:clr>
            <a:srgbClr val="A4A3A4"/>
          </p15:clr>
        </p15:guide>
        <p15:guide id="3" orient="horz" pos="5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 东阳" initials="陈" lastIdx="1" clrIdx="0">
    <p:extLst>
      <p:ext uri="{19B8F6BF-5375-455C-9EA6-DF929625EA0E}">
        <p15:presenceInfo xmlns:p15="http://schemas.microsoft.com/office/powerpoint/2012/main" userId="53fb0bc7b3db38a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9AD8"/>
    <a:srgbClr val="0F7DC1"/>
    <a:srgbClr val="030000"/>
    <a:srgbClr val="006D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2" autoAdjust="0"/>
    <p:restoredTop sz="95664" autoAdjust="0"/>
  </p:normalViewPr>
  <p:slideViewPr>
    <p:cSldViewPr snapToGrid="0">
      <p:cViewPr varScale="1">
        <p:scale>
          <a:sx n="91" d="100"/>
          <a:sy n="91" d="100"/>
        </p:scale>
        <p:origin x="752" y="-16"/>
      </p:cViewPr>
      <p:guideLst>
        <p:guide pos="279"/>
        <p:guide orient="horz" pos="232"/>
        <p:guide orient="horz" pos="5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3524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E66-4148-8C13-8D4C16ADFCF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E66-4148-8C13-8D4C16ADFCF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E66-4148-8C13-8D4C16ADFCF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E66-4148-8C13-8D4C16ADFCF0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2.1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E66-4148-8C13-8D4C16ADFC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585767985453887"/>
          <c:y val="0.24055026902208773"/>
          <c:w val="0.49308067621046853"/>
          <c:h val="0.5575094384936998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F5B-4A1D-A114-6BE2F0C4737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F5B-4A1D-A114-6BE2F0C4737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F5B-4A1D-A114-6BE2F0C4737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F5B-4A1D-A114-6BE2F0C4737B}"/>
              </c:ext>
            </c:extLst>
          </c:dPt>
          <c:cat>
            <c:strRef>
              <c:f>Sheet1!$A$2:$A$5</c:f>
              <c:strCache>
                <c:ptCount val="4"/>
                <c:pt idx="0">
                  <c:v>1st</c:v>
                </c:pt>
                <c:pt idx="1">
                  <c:v>2ed</c:v>
                </c:pt>
                <c:pt idx="2">
                  <c:v>3rd</c:v>
                </c:pt>
                <c:pt idx="3">
                  <c:v>4th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7B-4641-8E01-868B6AF102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A3C-405A-A2F9-243F539DAC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A3C-405A-A2F9-243F539DAC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A3C-405A-A2F9-243F539DAC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A3C-405A-A2F9-243F539DAC0C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2.1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A3C-405A-A2F9-243F539DAC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23T23:55:57.467" idx="1">
    <p:pos x="7291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583E91-6E33-4CEF-94F5-1F52ADA2632C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9E5BC5-C0E1-4B74-8B4C-B45AAC97B4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319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9E5BC5-C0E1-4B74-8B4C-B45AAC97B4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038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2024/6/1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6.wdp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-33730" y="-33746"/>
            <a:ext cx="5865876" cy="4165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rot="10800000">
            <a:off x="6326124" y="2692399"/>
            <a:ext cx="5865876" cy="4165600"/>
          </a:xfrm>
          <a:prstGeom prst="rect">
            <a:avLst/>
          </a:prstGeom>
        </p:spPr>
      </p:pic>
      <p:grpSp>
        <p:nvGrpSpPr>
          <p:cNvPr id="98" name="组合 97"/>
          <p:cNvGrpSpPr/>
          <p:nvPr/>
        </p:nvGrpSpPr>
        <p:grpSpPr>
          <a:xfrm>
            <a:off x="4577815" y="1507236"/>
            <a:ext cx="3033195" cy="830997"/>
            <a:chOff x="4577815" y="1507236"/>
            <a:chExt cx="3033195" cy="830997"/>
          </a:xfrm>
        </p:grpSpPr>
        <p:sp>
          <p:nvSpPr>
            <p:cNvPr id="6" name="íṣľídè"/>
            <p:cNvSpPr/>
            <p:nvPr/>
          </p:nvSpPr>
          <p:spPr bwMode="auto">
            <a:xfrm>
              <a:off x="5558971" y="1602366"/>
              <a:ext cx="316195" cy="446688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šľiḓé"/>
            <p:cNvSpPr/>
            <p:nvPr/>
          </p:nvSpPr>
          <p:spPr bwMode="auto">
            <a:xfrm>
              <a:off x="7173643" y="1620291"/>
              <a:ext cx="437367" cy="414423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îşlidê"/>
            <p:cNvSpPr/>
            <p:nvPr/>
          </p:nvSpPr>
          <p:spPr bwMode="auto">
            <a:xfrm>
              <a:off x="6027885" y="1635348"/>
              <a:ext cx="429480" cy="387177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sļiḑê"/>
            <p:cNvSpPr/>
            <p:nvPr/>
          </p:nvSpPr>
          <p:spPr bwMode="auto">
            <a:xfrm>
              <a:off x="6651671" y="1664028"/>
              <a:ext cx="392196" cy="332686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ṥľïďê"/>
            <p:cNvSpPr/>
            <p:nvPr/>
          </p:nvSpPr>
          <p:spPr bwMode="auto">
            <a:xfrm>
              <a:off x="5563990" y="2132942"/>
              <a:ext cx="80303" cy="99662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ŝļíḍe"/>
            <p:cNvSpPr/>
            <p:nvPr/>
          </p:nvSpPr>
          <p:spPr bwMode="auto">
            <a:xfrm>
              <a:off x="5659350" y="2135810"/>
              <a:ext cx="66681" cy="95361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$liḋè"/>
            <p:cNvSpPr/>
            <p:nvPr/>
          </p:nvSpPr>
          <p:spPr bwMode="auto">
            <a:xfrm>
              <a:off x="5746107" y="2135810"/>
              <a:ext cx="86039" cy="95361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ṥḷiḍê"/>
            <p:cNvSpPr/>
            <p:nvPr/>
          </p:nvSpPr>
          <p:spPr bwMode="auto">
            <a:xfrm>
              <a:off x="5846486" y="2135810"/>
              <a:ext cx="77435" cy="95361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şļíḋé"/>
            <p:cNvSpPr/>
            <p:nvPr/>
          </p:nvSpPr>
          <p:spPr bwMode="auto">
            <a:xfrm>
              <a:off x="5938261" y="2135810"/>
              <a:ext cx="76719" cy="95361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ïś1îḓé"/>
            <p:cNvSpPr/>
            <p:nvPr/>
          </p:nvSpPr>
          <p:spPr bwMode="auto">
            <a:xfrm>
              <a:off x="6024301" y="2135810"/>
              <a:ext cx="93209" cy="95361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š1îḑe"/>
            <p:cNvSpPr/>
            <p:nvPr/>
          </p:nvSpPr>
          <p:spPr bwMode="auto">
            <a:xfrm>
              <a:off x="6132567" y="2135810"/>
              <a:ext cx="61662" cy="95361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sļiḑê"/>
            <p:cNvSpPr/>
            <p:nvPr/>
          </p:nvSpPr>
          <p:spPr bwMode="auto">
            <a:xfrm>
              <a:off x="6232946" y="2132942"/>
              <a:ext cx="78153" cy="9966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îṥḻide"/>
            <p:cNvSpPr/>
            <p:nvPr/>
          </p:nvSpPr>
          <p:spPr bwMode="auto">
            <a:xfrm>
              <a:off x="6326873" y="2132942"/>
              <a:ext cx="91059" cy="99662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ṩ1íḋê"/>
            <p:cNvSpPr/>
            <p:nvPr/>
          </p:nvSpPr>
          <p:spPr bwMode="auto">
            <a:xfrm>
              <a:off x="6438007" y="2135810"/>
              <a:ext cx="83889" cy="96795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sļiḑe"/>
            <p:cNvSpPr/>
            <p:nvPr/>
          </p:nvSpPr>
          <p:spPr bwMode="auto">
            <a:xfrm>
              <a:off x="6537669" y="2135810"/>
              <a:ext cx="78153" cy="95361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šļïďè"/>
            <p:cNvSpPr/>
            <p:nvPr/>
          </p:nvSpPr>
          <p:spPr bwMode="auto">
            <a:xfrm>
              <a:off x="6630878" y="2135810"/>
              <a:ext cx="77435" cy="95361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ṩ1îdè"/>
            <p:cNvSpPr/>
            <p:nvPr/>
          </p:nvSpPr>
          <p:spPr bwMode="auto">
            <a:xfrm>
              <a:off x="6760654" y="2135810"/>
              <a:ext cx="83889" cy="96795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ṣlïḓé"/>
            <p:cNvSpPr/>
            <p:nvPr/>
          </p:nvSpPr>
          <p:spPr bwMode="auto">
            <a:xfrm>
              <a:off x="6867487" y="2135810"/>
              <a:ext cx="86757" cy="95361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ŝliḑè"/>
            <p:cNvSpPr/>
            <p:nvPr/>
          </p:nvSpPr>
          <p:spPr bwMode="auto">
            <a:xfrm>
              <a:off x="6974319" y="2135810"/>
              <a:ext cx="20793" cy="95361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ṥļiḍè"/>
            <p:cNvSpPr/>
            <p:nvPr/>
          </p:nvSpPr>
          <p:spPr bwMode="auto">
            <a:xfrm>
              <a:off x="7008734" y="2135810"/>
              <a:ext cx="93209" cy="95361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şļíďé"/>
            <p:cNvSpPr/>
            <p:nvPr/>
          </p:nvSpPr>
          <p:spPr bwMode="auto">
            <a:xfrm>
              <a:off x="7114850" y="2135810"/>
              <a:ext cx="65964" cy="95361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šļîḓé"/>
            <p:cNvSpPr/>
            <p:nvPr/>
          </p:nvSpPr>
          <p:spPr bwMode="auto">
            <a:xfrm>
              <a:off x="7200889" y="2135810"/>
              <a:ext cx="77435" cy="95361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ṩlïdé"/>
            <p:cNvSpPr/>
            <p:nvPr/>
          </p:nvSpPr>
          <p:spPr bwMode="auto">
            <a:xfrm>
              <a:off x="7289796" y="2132942"/>
              <a:ext cx="78153" cy="9966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ṩlïḍê"/>
            <p:cNvSpPr/>
            <p:nvPr/>
          </p:nvSpPr>
          <p:spPr bwMode="auto">
            <a:xfrm>
              <a:off x="7386591" y="2135810"/>
              <a:ext cx="20793" cy="95361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Sliḋè"/>
            <p:cNvSpPr/>
            <p:nvPr/>
          </p:nvSpPr>
          <p:spPr bwMode="auto">
            <a:xfrm>
              <a:off x="7421007" y="2135810"/>
              <a:ext cx="77435" cy="95361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îś1îde"/>
            <p:cNvSpPr/>
            <p:nvPr/>
          </p:nvSpPr>
          <p:spPr bwMode="auto">
            <a:xfrm>
              <a:off x="7506329" y="2135810"/>
              <a:ext cx="85323" cy="95361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Sḷîḑê"/>
            <p:cNvSpPr/>
            <p:nvPr/>
          </p:nvSpPr>
          <p:spPr bwMode="auto">
            <a:xfrm>
              <a:off x="4577815" y="1507236"/>
              <a:ext cx="828846" cy="830997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sḻîde"/>
            <p:cNvSpPr/>
            <p:nvPr/>
          </p:nvSpPr>
          <p:spPr bwMode="auto">
            <a:xfrm>
              <a:off x="4588160" y="1516327"/>
              <a:ext cx="810921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4" name="ïṣľiḍê"/>
            <p:cNvSpPr/>
            <p:nvPr/>
          </p:nvSpPr>
          <p:spPr bwMode="auto">
            <a:xfrm>
              <a:off x="4663445" y="1587310"/>
              <a:ext cx="664654" cy="66608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ṣľîḍê"/>
            <p:cNvSpPr/>
            <p:nvPr/>
          </p:nvSpPr>
          <p:spPr bwMode="auto">
            <a:xfrm>
              <a:off x="4672765" y="1595913"/>
              <a:ext cx="646013" cy="6481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ļiḓè"/>
            <p:cNvSpPr/>
            <p:nvPr/>
          </p:nvSpPr>
          <p:spPr bwMode="auto">
            <a:xfrm>
              <a:off x="4679219" y="1603083"/>
              <a:ext cx="633107" cy="633823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ṡlide"/>
            <p:cNvSpPr/>
            <p:nvPr/>
          </p:nvSpPr>
          <p:spPr bwMode="auto">
            <a:xfrm>
              <a:off x="4713634" y="1813163"/>
              <a:ext cx="246646" cy="260986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Sḻíḓè"/>
            <p:cNvSpPr/>
            <p:nvPr/>
          </p:nvSpPr>
          <p:spPr bwMode="auto">
            <a:xfrm>
              <a:off x="4819749" y="1625310"/>
              <a:ext cx="348459" cy="585068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ṡḻiḋé"/>
            <p:cNvSpPr/>
            <p:nvPr/>
          </p:nvSpPr>
          <p:spPr bwMode="auto">
            <a:xfrm>
              <a:off x="5044169" y="1785200"/>
              <a:ext cx="235892" cy="250231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ŝḻíḑè"/>
            <p:cNvSpPr/>
            <p:nvPr/>
          </p:nvSpPr>
          <p:spPr bwMode="auto">
            <a:xfrm>
              <a:off x="4628312" y="2070564"/>
              <a:ext cx="73851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sḷïdé"/>
            <p:cNvSpPr/>
            <p:nvPr/>
          </p:nvSpPr>
          <p:spPr bwMode="auto">
            <a:xfrm>
              <a:off x="4639784" y="2082753"/>
              <a:ext cx="69549" cy="43737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şľîdé"/>
            <p:cNvSpPr/>
            <p:nvPr/>
          </p:nvSpPr>
          <p:spPr bwMode="auto">
            <a:xfrm>
              <a:off x="4649822" y="2094942"/>
              <a:ext cx="68832" cy="49473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ṧļídè"/>
            <p:cNvSpPr/>
            <p:nvPr/>
          </p:nvSpPr>
          <p:spPr bwMode="auto">
            <a:xfrm>
              <a:off x="4662011" y="2110716"/>
              <a:ext cx="65964" cy="51624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ŝḻiḑe"/>
            <p:cNvSpPr/>
            <p:nvPr/>
          </p:nvSpPr>
          <p:spPr bwMode="auto">
            <a:xfrm>
              <a:off x="4686388" y="2132225"/>
              <a:ext cx="63813" cy="65247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$ḷïḋe"/>
            <p:cNvSpPr/>
            <p:nvPr/>
          </p:nvSpPr>
          <p:spPr bwMode="auto">
            <a:xfrm>
              <a:off x="4700011" y="2147999"/>
              <a:ext cx="63813" cy="66681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$ḷïḑê"/>
            <p:cNvSpPr/>
            <p:nvPr/>
          </p:nvSpPr>
          <p:spPr bwMode="auto">
            <a:xfrm>
              <a:off x="4713634" y="2160188"/>
              <a:ext cx="61662" cy="68831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sḻíďê"/>
            <p:cNvSpPr/>
            <p:nvPr/>
          </p:nvSpPr>
          <p:spPr bwMode="auto">
            <a:xfrm>
              <a:off x="4727257" y="2169509"/>
              <a:ext cx="59511" cy="70983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ṩliḍé"/>
            <p:cNvSpPr/>
            <p:nvPr/>
          </p:nvSpPr>
          <p:spPr bwMode="auto">
            <a:xfrm>
              <a:off x="4743031" y="2180264"/>
              <a:ext cx="57360" cy="74567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ṥļíḋê"/>
            <p:cNvSpPr/>
            <p:nvPr/>
          </p:nvSpPr>
          <p:spPr bwMode="auto">
            <a:xfrm>
              <a:off x="5290098" y="2062677"/>
              <a:ext cx="70983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ṥľîḓê"/>
            <p:cNvSpPr/>
            <p:nvPr/>
          </p:nvSpPr>
          <p:spPr bwMode="auto">
            <a:xfrm>
              <a:off x="5281494" y="2080602"/>
              <a:ext cx="71699" cy="45888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1" name="ïṣḷíďê"/>
            <p:cNvSpPr/>
            <p:nvPr/>
          </p:nvSpPr>
          <p:spPr bwMode="auto">
            <a:xfrm>
              <a:off x="5272173" y="2094224"/>
              <a:ext cx="68115" cy="46605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şlîdê"/>
            <p:cNvSpPr/>
            <p:nvPr/>
          </p:nvSpPr>
          <p:spPr bwMode="auto">
            <a:xfrm>
              <a:off x="5265003" y="2108564"/>
              <a:ext cx="63096" cy="52341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ide"/>
            <p:cNvSpPr/>
            <p:nvPr/>
          </p:nvSpPr>
          <p:spPr bwMode="auto">
            <a:xfrm>
              <a:off x="5243493" y="2131508"/>
              <a:ext cx="64530" cy="65247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šḷiḓé"/>
            <p:cNvSpPr/>
            <p:nvPr/>
          </p:nvSpPr>
          <p:spPr bwMode="auto">
            <a:xfrm>
              <a:off x="5231305" y="2145131"/>
              <a:ext cx="61662" cy="59511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$ḻïḋê"/>
            <p:cNvSpPr/>
            <p:nvPr/>
          </p:nvSpPr>
          <p:spPr bwMode="auto">
            <a:xfrm>
              <a:off x="5219833" y="2155886"/>
              <a:ext cx="58077" cy="65964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ŝľiḑè"/>
            <p:cNvSpPr/>
            <p:nvPr/>
          </p:nvSpPr>
          <p:spPr bwMode="auto">
            <a:xfrm>
              <a:off x="5206927" y="2166641"/>
              <a:ext cx="58794" cy="68831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ŝļiḋé"/>
            <p:cNvSpPr/>
            <p:nvPr/>
          </p:nvSpPr>
          <p:spPr bwMode="auto">
            <a:xfrm>
              <a:off x="5191870" y="2175962"/>
              <a:ext cx="58794" cy="76001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ṩľîďé"/>
            <p:cNvSpPr/>
            <p:nvPr/>
          </p:nvSpPr>
          <p:spPr bwMode="auto">
            <a:xfrm>
              <a:off x="4801824" y="2228303"/>
              <a:ext cx="56643" cy="48756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ṩľíďê"/>
            <p:cNvSpPr/>
            <p:nvPr/>
          </p:nvSpPr>
          <p:spPr bwMode="auto">
            <a:xfrm>
              <a:off x="5111566" y="2229019"/>
              <a:ext cx="65247" cy="63096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ṥḻiďê"/>
            <p:cNvSpPr/>
            <p:nvPr/>
          </p:nvSpPr>
          <p:spPr bwMode="auto">
            <a:xfrm>
              <a:off x="4892166" y="2251963"/>
              <a:ext cx="70265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šļidè"/>
            <p:cNvSpPr/>
            <p:nvPr/>
          </p:nvSpPr>
          <p:spPr bwMode="auto">
            <a:xfrm>
              <a:off x="5016206" y="2262718"/>
              <a:ext cx="57360" cy="54492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ṥ1íḋè"/>
            <p:cNvSpPr/>
            <p:nvPr/>
          </p:nvSpPr>
          <p:spPr bwMode="auto">
            <a:xfrm>
              <a:off x="4604651" y="1933618"/>
              <a:ext cx="53058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ļíďè"/>
            <p:cNvSpPr/>
            <p:nvPr/>
          </p:nvSpPr>
          <p:spPr bwMode="auto">
            <a:xfrm>
              <a:off x="4603217" y="1879126"/>
              <a:ext cx="53775" cy="40869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ŝlíďê"/>
            <p:cNvSpPr/>
            <p:nvPr/>
          </p:nvSpPr>
          <p:spPr bwMode="auto">
            <a:xfrm>
              <a:off x="4608953" y="1818182"/>
              <a:ext cx="57360" cy="51624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î$ḷîďe"/>
            <p:cNvSpPr/>
            <p:nvPr/>
          </p:nvSpPr>
          <p:spPr bwMode="auto">
            <a:xfrm>
              <a:off x="4621859" y="1763690"/>
              <a:ext cx="55209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ḷïḋè"/>
            <p:cNvSpPr/>
            <p:nvPr/>
          </p:nvSpPr>
          <p:spPr bwMode="auto">
            <a:xfrm>
              <a:off x="4643369" y="1716370"/>
              <a:ext cx="65964" cy="55209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Sľiḋè"/>
            <p:cNvSpPr/>
            <p:nvPr/>
          </p:nvSpPr>
          <p:spPr bwMode="auto">
            <a:xfrm>
              <a:off x="4684237" y="1676934"/>
              <a:ext cx="55926" cy="51624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ṥliḓè"/>
            <p:cNvSpPr/>
            <p:nvPr/>
          </p:nvSpPr>
          <p:spPr bwMode="auto">
            <a:xfrm>
              <a:off x="4712200" y="1643235"/>
              <a:ext cx="57360" cy="41586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šļîďe"/>
            <p:cNvSpPr/>
            <p:nvPr/>
          </p:nvSpPr>
          <p:spPr bwMode="auto">
            <a:xfrm>
              <a:off x="4788202" y="1575839"/>
              <a:ext cx="48039" cy="51624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ṧḻïḓê"/>
            <p:cNvSpPr/>
            <p:nvPr/>
          </p:nvSpPr>
          <p:spPr bwMode="auto">
            <a:xfrm>
              <a:off x="4839108" y="1550026"/>
              <a:ext cx="50190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şļïdè"/>
            <p:cNvSpPr/>
            <p:nvPr/>
          </p:nvSpPr>
          <p:spPr bwMode="auto">
            <a:xfrm>
              <a:off x="4897185" y="1529950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ṧľiḍê"/>
            <p:cNvSpPr/>
            <p:nvPr/>
          </p:nvSpPr>
          <p:spPr bwMode="auto">
            <a:xfrm>
              <a:off x="4954545" y="1524213"/>
              <a:ext cx="40152" cy="52341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ïsļïḑè"/>
            <p:cNvSpPr/>
            <p:nvPr/>
          </p:nvSpPr>
          <p:spPr bwMode="auto">
            <a:xfrm>
              <a:off x="5008319" y="1526365"/>
              <a:ext cx="43020" cy="52341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ṥľîḋe"/>
            <p:cNvSpPr/>
            <p:nvPr/>
          </p:nvSpPr>
          <p:spPr bwMode="auto">
            <a:xfrm>
              <a:off x="5156737" y="1567950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íš1îḋè"/>
            <p:cNvSpPr/>
            <p:nvPr/>
          </p:nvSpPr>
          <p:spPr bwMode="auto">
            <a:xfrm>
              <a:off x="5197606" y="160093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Sľíḑè"/>
            <p:cNvSpPr/>
            <p:nvPr/>
          </p:nvSpPr>
          <p:spPr bwMode="auto">
            <a:xfrm>
              <a:off x="5239908" y="1641800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ṣľïḍê"/>
            <p:cNvSpPr/>
            <p:nvPr/>
          </p:nvSpPr>
          <p:spPr bwMode="auto">
            <a:xfrm>
              <a:off x="5264286" y="1656857"/>
              <a:ext cx="55209" cy="52341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ľîḑé"/>
            <p:cNvSpPr/>
            <p:nvPr/>
          </p:nvSpPr>
          <p:spPr bwMode="auto">
            <a:xfrm>
              <a:off x="5285796" y="1708480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ṥ1îḋe"/>
            <p:cNvSpPr/>
            <p:nvPr/>
          </p:nvSpPr>
          <p:spPr bwMode="auto">
            <a:xfrm>
              <a:off x="5310174" y="1759387"/>
              <a:ext cx="58077" cy="59511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ļîḑe"/>
            <p:cNvSpPr/>
            <p:nvPr/>
          </p:nvSpPr>
          <p:spPr bwMode="auto">
            <a:xfrm>
              <a:off x="5330967" y="1819616"/>
              <a:ext cx="53058" cy="43737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šļïḓè"/>
            <p:cNvSpPr/>
            <p:nvPr/>
          </p:nvSpPr>
          <p:spPr bwMode="auto">
            <a:xfrm>
              <a:off x="5338854" y="1874107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ṥļíḋê"/>
            <p:cNvSpPr/>
            <p:nvPr/>
          </p:nvSpPr>
          <p:spPr bwMode="auto">
            <a:xfrm>
              <a:off x="5341004" y="1897767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ŝ1îḑe"/>
            <p:cNvSpPr/>
            <p:nvPr/>
          </p:nvSpPr>
          <p:spPr bwMode="auto">
            <a:xfrm>
              <a:off x="5336703" y="1951541"/>
              <a:ext cx="53058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ṧlídê"/>
            <p:cNvSpPr/>
            <p:nvPr/>
          </p:nvSpPr>
          <p:spPr bwMode="auto">
            <a:xfrm>
              <a:off x="5254248" y="2117878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šḻiďè"/>
            <p:cNvSpPr/>
            <p:nvPr/>
          </p:nvSpPr>
          <p:spPr bwMode="auto">
            <a:xfrm>
              <a:off x="4670616" y="2120746"/>
              <a:ext cx="68832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6" name="文本框 85"/>
          <p:cNvSpPr txBox="1"/>
          <p:nvPr/>
        </p:nvSpPr>
        <p:spPr>
          <a:xfrm>
            <a:off x="2835563" y="3048974"/>
            <a:ext cx="7038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4800" dirty="0">
                <a:latin typeface="华文行楷" pitchFamily="2" charset="-122"/>
                <a:ea typeface="华文行楷" pitchFamily="2" charset="-122"/>
              </a:rPr>
              <a:t>外卖点餐模拟系统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2140961" y="4444330"/>
            <a:ext cx="759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ea typeface="微软雅黑" panose="020B0503020204020204" pitchFamily="34" charset="-122"/>
              </a:rPr>
              <a:t>8207230322  </a:t>
            </a:r>
            <a:r>
              <a:rPr lang="zh-CN" altLang="en-US" dirty="0">
                <a:solidFill>
                  <a:schemeClr val="accent1"/>
                </a:solidFill>
                <a:ea typeface="微软雅黑" panose="020B0503020204020204" pitchFamily="34" charset="-122"/>
              </a:rPr>
              <a:t>樊博文</a:t>
            </a:r>
            <a:endParaRPr lang="en-US" altLang="zh-CN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94" name="直接连接符 93"/>
          <p:cNvCxnSpPr>
            <a:cxnSpLocks/>
          </p:cNvCxnSpPr>
          <p:nvPr/>
        </p:nvCxnSpPr>
        <p:spPr>
          <a:xfrm>
            <a:off x="2162629" y="2873801"/>
            <a:ext cx="786674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>
            <a:off x="2162629" y="4169201"/>
            <a:ext cx="786674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3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4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9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5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6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7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1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4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5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7" name="矩形 96"/>
          <p:cNvSpPr/>
          <p:nvPr/>
        </p:nvSpPr>
        <p:spPr>
          <a:xfrm>
            <a:off x="602401" y="4598967"/>
            <a:ext cx="4373447" cy="933903"/>
          </a:xfrm>
          <a:prstGeom prst="rect">
            <a:avLst/>
          </a:prstGeom>
          <a:solidFill>
            <a:srgbClr val="0F7DC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1316668" y="4865863"/>
            <a:ext cx="34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prstClr val="white"/>
                </a:solidFill>
                <a:latin typeface="华文行楷" pitchFamily="2" charset="-122"/>
                <a:ea typeface="华文行楷" pitchFamily="2" charset="-122"/>
              </a:rPr>
              <a:t>数据结构分析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思源黑体 CN Regular" panose="020B0500000000000000" pitchFamily="34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827B47-D1F3-B5ED-1923-80F3E71E23E6}"/>
              </a:ext>
            </a:extLst>
          </p:cNvPr>
          <p:cNvSpPr txBox="1"/>
          <p:nvPr/>
        </p:nvSpPr>
        <p:spPr>
          <a:xfrm>
            <a:off x="348101" y="287635"/>
            <a:ext cx="3777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r>
              <a:rPr lang="en-US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数据结构设计</a:t>
            </a:r>
          </a:p>
        </p:txBody>
      </p:sp>
      <p:pic>
        <p:nvPicPr>
          <p:cNvPr id="98" name="图片 97">
            <a:extLst>
              <a:ext uri="{FF2B5EF4-FFF2-40B4-BE49-F238E27FC236}">
                <a16:creationId xmlns:a16="http://schemas.microsoft.com/office/drawing/2014/main" id="{A617A9E4-534C-F319-A0EE-3E23A39D3B9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7109" y="1906002"/>
            <a:ext cx="4124032" cy="2692965"/>
          </a:xfrm>
          <a:prstGeom prst="rect">
            <a:avLst/>
          </a:prstGeom>
          <a:effectLst>
            <a:softEdge rad="0"/>
          </a:effectLst>
        </p:spPr>
      </p:pic>
      <p:sp>
        <p:nvSpPr>
          <p:cNvPr id="99" name="文本框 98">
            <a:extLst>
              <a:ext uri="{FF2B5EF4-FFF2-40B4-BE49-F238E27FC236}">
                <a16:creationId xmlns:a16="http://schemas.microsoft.com/office/drawing/2014/main" id="{9A29AB6D-6D2B-88D8-C8C5-5DD966D7D6FC}"/>
              </a:ext>
            </a:extLst>
          </p:cNvPr>
          <p:cNvSpPr txBox="1"/>
          <p:nvPr/>
        </p:nvSpPr>
        <p:spPr>
          <a:xfrm>
            <a:off x="5188641" y="1286537"/>
            <a:ext cx="673187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zh-CN" dirty="0"/>
              <a:t>数据存储需求：</a:t>
            </a:r>
          </a:p>
          <a:p>
            <a:r>
              <a:rPr lang="zh-CN" altLang="zh-CN" dirty="0"/>
              <a:t>系统所需存储的数据，包括用户信息、菜品信息、订单信息、管理员信息等，数据存储选择文件存储，不同数据储存在不同的文件里，确保信息的准确性。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zh-CN" dirty="0"/>
              <a:t>数据结构设计：</a:t>
            </a:r>
          </a:p>
          <a:p>
            <a:r>
              <a:rPr lang="zh-CN" altLang="zh-CN" dirty="0"/>
              <a:t>系统中使用的数据结构，</a:t>
            </a:r>
            <a:r>
              <a:rPr lang="zh-CN" altLang="en-US" dirty="0"/>
              <a:t>使用</a:t>
            </a:r>
            <a:r>
              <a:rPr lang="zh-CN" altLang="zh-CN" dirty="0"/>
              <a:t>结构体、链表、数组等</a:t>
            </a:r>
            <a:r>
              <a:rPr lang="zh-CN" altLang="en-US" dirty="0"/>
              <a:t>。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zh-CN" dirty="0"/>
              <a:t>关键数据结构：</a:t>
            </a:r>
          </a:p>
          <a:p>
            <a:r>
              <a:rPr lang="zh-CN" altLang="zh-CN" dirty="0"/>
              <a:t>针对每个重要的数据类型，描述其结构和字段含义，如用户信息、菜品信息、订单信息等。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zh-CN" dirty="0"/>
              <a:t>数据操作接口：</a:t>
            </a:r>
          </a:p>
          <a:p>
            <a:r>
              <a:rPr lang="zh-CN" altLang="zh-CN" dirty="0"/>
              <a:t>定义对数据结构进行操作的接口和函数，与文件进行关联，可以进行增删改查等操作，以及错误处理的考虑。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zh-CN" dirty="0"/>
              <a:t>安全性考虑：</a:t>
            </a:r>
          </a:p>
          <a:p>
            <a:r>
              <a:rPr lang="zh-CN" altLang="zh-CN" dirty="0"/>
              <a:t>通过权限控制，确保不同角色访问对应的功能，各个角色密码加密存储，确保信息安全。</a:t>
            </a:r>
          </a:p>
        </p:txBody>
      </p:sp>
    </p:spTree>
    <p:extLst>
      <p:ext uri="{BB962C8B-B14F-4D97-AF65-F5344CB8AC3E}">
        <p14:creationId xmlns:p14="http://schemas.microsoft.com/office/powerpoint/2010/main" val="4229861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106" grpId="0"/>
      <p:bldP spid="5" grpId="0"/>
      <p:bldP spid="9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31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9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6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4582535" y="881272"/>
            <a:ext cx="6984365" cy="4697095"/>
            <a:chOff x="7613" y="1299"/>
            <a:chExt cx="10999" cy="7397"/>
          </a:xfrm>
        </p:grpSpPr>
        <p:sp>
          <p:nvSpPr>
            <p:cNvPr id="112" name="左大括号 111"/>
            <p:cNvSpPr/>
            <p:nvPr/>
          </p:nvSpPr>
          <p:spPr>
            <a:xfrm>
              <a:off x="7613" y="2335"/>
              <a:ext cx="715" cy="4363"/>
            </a:xfrm>
            <a:prstGeom prst="leftBrace">
              <a:avLst>
                <a:gd name="adj1" fmla="val 62222"/>
                <a:gd name="adj2" fmla="val 50000"/>
              </a:avLst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tx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120" name="文本框 7"/>
            <p:cNvSpPr txBox="1"/>
            <p:nvPr/>
          </p:nvSpPr>
          <p:spPr>
            <a:xfrm>
              <a:off x="9281" y="1299"/>
              <a:ext cx="8590" cy="1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zh-CN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文件模块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r>
                <a:rPr lang="en-US" altLang="zh-CN" sz="1800" dirty="0">
                  <a:effectLst/>
                  <a:latin typeface="华文楷体" panose="02010600040101010101" pitchFamily="2" charset="-122"/>
                  <a:cs typeface="Times New Roman" panose="02020603050405020304" pitchFamily="18" charset="0"/>
                </a:rPr>
                <a:t>txt</a:t>
              </a:r>
              <a:r>
                <a:rPr lang="zh-CN" altLang="zh-CN" sz="1800" dirty="0">
                  <a:effectLst/>
                  <a:ea typeface="华文楷体" panose="02010600040101010101" pitchFamily="2" charset="-122"/>
                  <a:cs typeface="Times New Roman" panose="02020603050405020304" pitchFamily="18" charset="0"/>
                </a:rPr>
                <a:t>文件储存数据，包含管理员，商家，用户，订单。订单评价，申请，账户等文件，不同的文件存储对应的相关信息，确保数据的准确性。</a:t>
              </a:r>
              <a:endParaRPr lang="zh-CN" altLang="en-US" sz="1400" dirty="0"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21" name="矩形 120"/>
            <p:cNvSpPr/>
            <p:nvPr/>
          </p:nvSpPr>
          <p:spPr>
            <a:xfrm>
              <a:off x="8328" y="2068"/>
              <a:ext cx="570" cy="570"/>
            </a:xfrm>
            <a:prstGeom prst="rect">
              <a:avLst/>
            </a:prstGeom>
            <a:solidFill>
              <a:srgbClr val="219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 altLang="zh-CN" b="1" dirty="0"/>
                <a:t>1</a:t>
              </a:r>
            </a:p>
          </p:txBody>
        </p:sp>
        <p:sp>
          <p:nvSpPr>
            <p:cNvPr id="122" name="矩形 121"/>
            <p:cNvSpPr/>
            <p:nvPr/>
          </p:nvSpPr>
          <p:spPr>
            <a:xfrm>
              <a:off x="8328" y="4122"/>
              <a:ext cx="571" cy="551"/>
            </a:xfrm>
            <a:prstGeom prst="rect">
              <a:avLst/>
            </a:prstGeom>
            <a:solidFill>
              <a:srgbClr val="219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 altLang="zh-CN" b="1" dirty="0"/>
                <a:t>2</a:t>
              </a:r>
            </a:p>
          </p:txBody>
        </p:sp>
        <p:sp>
          <p:nvSpPr>
            <p:cNvPr id="123" name="文本框 12"/>
            <p:cNvSpPr txBox="1"/>
            <p:nvPr/>
          </p:nvSpPr>
          <p:spPr>
            <a:xfrm>
              <a:off x="9091" y="3513"/>
              <a:ext cx="9521" cy="1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just"/>
              <a:r>
                <a:rPr lang="zh-CN" altLang="zh-CN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界面模块</a:t>
              </a:r>
            </a:p>
            <a:p>
              <a:r>
                <a:rPr lang="zh-CN" altLang="zh-CN" sz="1800" dirty="0">
                  <a:effectLst/>
                  <a:ea typeface="华文楷体" panose="02010600040101010101" pitchFamily="2" charset="-122"/>
                  <a:cs typeface="Times New Roman" panose="02020603050405020304" pitchFamily="18" charset="0"/>
                </a:rPr>
                <a:t>分别设计不同的管理员，商家，用户的界面函数，调用不同的函数进入对应角色的界面，通过修改界面颜色和文字的布局，以及使用清屏的代码使界面易上手，操作简单。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8278" y="6147"/>
              <a:ext cx="571" cy="551"/>
            </a:xfrm>
            <a:prstGeom prst="rect">
              <a:avLst/>
            </a:prstGeom>
            <a:solidFill>
              <a:srgbClr val="219A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 altLang="zh-CN" b="1" dirty="0"/>
                <a:t>3</a:t>
              </a:r>
            </a:p>
          </p:txBody>
        </p:sp>
        <p:sp>
          <p:nvSpPr>
            <p:cNvPr id="127" name="文本框 17"/>
            <p:cNvSpPr txBox="1"/>
            <p:nvPr/>
          </p:nvSpPr>
          <p:spPr>
            <a:xfrm>
              <a:off x="9034" y="5885"/>
              <a:ext cx="9388" cy="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/>
              <a:r>
                <a:rPr lang="zh-CN" altLang="zh-CN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订单模块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订单结构体包含订单编号，菜品的价格，数量和总价等，以及商家的名称，购买用户名，订单的评价等相关信息。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通过文件存储的读取订单信息。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通过函数调用使得商家和用户可以查看相关订单。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128" name="直接连接符 127"/>
            <p:cNvCxnSpPr/>
            <p:nvPr/>
          </p:nvCxnSpPr>
          <p:spPr>
            <a:xfrm>
              <a:off x="9184" y="3372"/>
              <a:ext cx="8600" cy="0"/>
            </a:xfrm>
            <a:prstGeom prst="line">
              <a:avLst/>
            </a:prstGeom>
            <a:ln w="12700">
              <a:solidFill>
                <a:srgbClr val="9AB6E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9184" y="5410"/>
              <a:ext cx="8600" cy="0"/>
            </a:xfrm>
            <a:prstGeom prst="line">
              <a:avLst/>
            </a:prstGeom>
            <a:ln w="12700">
              <a:solidFill>
                <a:srgbClr val="9AB6E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9392" y="8591"/>
              <a:ext cx="8600" cy="0"/>
            </a:xfrm>
            <a:prstGeom prst="line">
              <a:avLst/>
            </a:prstGeom>
            <a:ln w="12700">
              <a:solidFill>
                <a:srgbClr val="9AB6EA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1" name="图片 13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"/>
                    </a14:imgEffect>
                    <a14:imgEffect>
                      <a14:saturation sat="1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61" r="15378"/>
          <a:stretch>
            <a:fillRect/>
          </a:stretch>
        </p:blipFill>
        <p:spPr>
          <a:xfrm>
            <a:off x="770731" y="1598893"/>
            <a:ext cx="3748564" cy="3596677"/>
          </a:xfrm>
          <a:prstGeom prst="ellipse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A29051A-22C7-D0C7-A8BA-ECB27ABA5954}"/>
              </a:ext>
            </a:extLst>
          </p:cNvPr>
          <p:cNvSpPr txBox="1"/>
          <p:nvPr/>
        </p:nvSpPr>
        <p:spPr>
          <a:xfrm>
            <a:off x="525121" y="439524"/>
            <a:ext cx="281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r>
              <a:rPr lang="en-US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  </a:t>
            </a:r>
            <a:r>
              <a:rPr lang="zh-CN" altLang="en-US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模块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设计</a:t>
            </a:r>
            <a:endParaRPr lang="en-US" altLang="zh-CN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436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6ECFAB95-5B5E-4FE6-A7CD-4F65F9A8CA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385" y="646029"/>
            <a:ext cx="5760720" cy="3990175"/>
          </a:xfrm>
          <a:prstGeom prst="rect">
            <a:avLst/>
          </a:prstGeom>
          <a:effectLst>
            <a:reflection blurRad="203200" stA="45000" endPos="54000" dist="50800" dir="5400000" sy="-100000" algn="bl" rotWithShape="0"/>
            <a:softEdge rad="292100"/>
          </a:effectLst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30" name="组合 29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31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9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6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675052" y="1063934"/>
            <a:ext cx="10149098" cy="4947618"/>
            <a:chOff x="1477" y="3016"/>
            <a:chExt cx="7917" cy="7548"/>
          </a:xfrm>
        </p:grpSpPr>
        <p:sp>
          <p:nvSpPr>
            <p:cNvPr id="115" name="矩形 114"/>
            <p:cNvSpPr/>
            <p:nvPr/>
          </p:nvSpPr>
          <p:spPr>
            <a:xfrm>
              <a:off x="1679" y="4309"/>
              <a:ext cx="7322" cy="5186"/>
            </a:xfrm>
            <a:prstGeom prst="rect">
              <a:avLst/>
            </a:prstGeom>
            <a:solidFill>
              <a:schemeClr val="bg1">
                <a:lumMod val="95000"/>
                <a:alpha val="69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6" name="文本框 4"/>
            <p:cNvSpPr txBox="1"/>
            <p:nvPr/>
          </p:nvSpPr>
          <p:spPr>
            <a:xfrm>
              <a:off x="1477" y="4084"/>
              <a:ext cx="7917" cy="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just"/>
              <a:r>
                <a:rPr lang="zh-CN" altLang="zh-CN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用户模块</a:t>
              </a: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结构体包含用户的基本信息，如用户名、密码、地址、电话号码，账户等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通过文件存储和读取查看个人信息，修改信息。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函数实现相关功能查看菜单、浏览菜品信息。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链表遍历选购菜品。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提交订单、对订单进行修改排序、选择配送等。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r>
                <a:rPr lang="zh-CN" altLang="zh-CN" sz="1800" dirty="0">
                  <a:effectLst/>
                  <a:ea typeface="华文楷体" panose="02010600040101010101" pitchFamily="2" charset="-122"/>
                  <a:cs typeface="Times New Roman" panose="02020603050405020304" pitchFamily="18" charset="0"/>
                </a:rPr>
                <a:t>对订单进行评价反馈。</a:t>
              </a:r>
              <a:endParaRPr lang="en-US" altLang="zh-CN" sz="1800" dirty="0">
                <a:effectLst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r>
                <a:rPr lang="en-US" altLang="zh-CN" sz="1800" kern="100" dirty="0">
                  <a:effectLst/>
                  <a:latin typeface="华文楷体" panose="02010600040101010101" pitchFamily="2" charset="-122"/>
                  <a:ea typeface="宋体" panose="02010600030101010101" pitchFamily="2" charset="-122"/>
                  <a:cs typeface="Times New Roman" panose="02020603050405020304" pitchFamily="18" charset="0"/>
                </a:rPr>
                <a:t> 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lvl="0" algn="just"/>
              <a:r>
                <a:rPr lang="zh-CN" altLang="zh-CN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商家模块</a:t>
              </a: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商家结构体包含商家的基本信息，如商家名称，密码，地址，电话号码。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通过文件存储和读取商家的相关信息。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函数实现商家功能管理菜单信息，对菜品进行修改，删除，添加等。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pPr algn="just"/>
              <a:r>
                <a:rPr lang="zh-CN" altLang="zh-CN" sz="1800" kern="100" dirty="0">
                  <a:effectLst/>
                  <a:latin typeface="Calibri" panose="020F0502020204030204" pitchFamily="34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通过函数对订单金额进行累加，达到查看业绩的功能。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r>
                <a:rPr lang="zh-CN" altLang="zh-CN" sz="1800" dirty="0">
                  <a:effectLst/>
                  <a:ea typeface="华文楷体" panose="02010600040101010101" pitchFamily="2" charset="-122"/>
                  <a:cs typeface="Times New Roman" panose="02020603050405020304" pitchFamily="18" charset="0"/>
                </a:rPr>
                <a:t>查看订单的评价和反馈。</a:t>
              </a:r>
              <a:endPara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  <a:p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17" name="文本框 5"/>
            <p:cNvSpPr txBox="1"/>
            <p:nvPr/>
          </p:nvSpPr>
          <p:spPr>
            <a:xfrm>
              <a:off x="1913" y="3016"/>
              <a:ext cx="4660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latin typeface="华文行楷" panose="02010800040101010101" pitchFamily="2" charset="-122"/>
                  <a:ea typeface="华文行楷" panose="02010800040101010101" pitchFamily="2" charset="-122"/>
                </a:rPr>
                <a:t>模块设计</a:t>
              </a:r>
              <a:endParaRPr lang="en-US" altLang="zh-CN" sz="2000" dirty="0"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  <p:cxnSp>
          <p:nvCxnSpPr>
            <p:cNvPr id="118" name="直接连接符 117"/>
            <p:cNvCxnSpPr/>
            <p:nvPr/>
          </p:nvCxnSpPr>
          <p:spPr>
            <a:xfrm>
              <a:off x="1679" y="3816"/>
              <a:ext cx="7120" cy="0"/>
            </a:xfrm>
            <a:prstGeom prst="line">
              <a:avLst/>
            </a:prstGeom>
            <a:ln w="88900" cmpd="thickThin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0" name="图片 119">
            <a:extLst>
              <a:ext uri="{FF2B5EF4-FFF2-40B4-BE49-F238E27FC236}">
                <a16:creationId xmlns:a16="http://schemas.microsoft.com/office/drawing/2014/main" id="{AB424369-5E3C-459D-B087-1B1E57F1700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 l="46788" t="-1606" r="-37486" b="441"/>
          <a:stretch>
            <a:fillRect/>
          </a:stretch>
        </p:blipFill>
        <p:spPr>
          <a:xfrm>
            <a:off x="8720370" y="2007539"/>
            <a:ext cx="5080774" cy="514219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7D638E5-501F-0E81-9992-E2B514BE5EED}"/>
              </a:ext>
            </a:extLst>
          </p:cNvPr>
          <p:cNvSpPr txBox="1"/>
          <p:nvPr/>
        </p:nvSpPr>
        <p:spPr>
          <a:xfrm>
            <a:off x="525121" y="439524"/>
            <a:ext cx="281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r>
              <a:rPr lang="en-US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  </a:t>
            </a:r>
            <a:r>
              <a:rPr lang="zh-CN" altLang="en-US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模块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设计</a:t>
            </a:r>
            <a:endParaRPr lang="en-US" altLang="zh-CN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688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图片 108">
            <a:extLst>
              <a:ext uri="{FF2B5EF4-FFF2-40B4-BE49-F238E27FC236}">
                <a16:creationId xmlns:a16="http://schemas.microsoft.com/office/drawing/2014/main" id="{F5F77169-B8F7-4711-9253-DBCE1B37F6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315" y="1969709"/>
            <a:ext cx="3230876" cy="1816962"/>
          </a:xfrm>
          <a:prstGeom prst="rect">
            <a:avLst/>
          </a:prstGeom>
        </p:spPr>
      </p:pic>
      <p:pic>
        <p:nvPicPr>
          <p:cNvPr id="108" name="图片 107">
            <a:extLst>
              <a:ext uri="{FF2B5EF4-FFF2-40B4-BE49-F238E27FC236}">
                <a16:creationId xmlns:a16="http://schemas.microsoft.com/office/drawing/2014/main" id="{F3DFB05D-308B-4FCC-8921-D98D544BE8C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831" r="1460" b="17807"/>
          <a:stretch/>
        </p:blipFill>
        <p:spPr>
          <a:xfrm>
            <a:off x="680647" y="1969709"/>
            <a:ext cx="3230154" cy="181696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3" name="TextBox 2588"/>
          <p:cNvSpPr txBox="1">
            <a:spLocks noChangeArrowheads="1"/>
          </p:cNvSpPr>
          <p:nvPr/>
        </p:nvSpPr>
        <p:spPr bwMode="auto">
          <a:xfrm>
            <a:off x="2060905" y="3617394"/>
            <a:ext cx="469640" cy="338554"/>
          </a:xfrm>
          <a:prstGeom prst="rect">
            <a:avLst/>
          </a:prstGeom>
          <a:solidFill>
            <a:srgbClr val="0F7DC1"/>
          </a:solidFill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01</a:t>
            </a:r>
            <a:endParaRPr lang="zh-CN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4" name="TextBox 2589"/>
          <p:cNvSpPr txBox="1"/>
          <p:nvPr/>
        </p:nvSpPr>
        <p:spPr>
          <a:xfrm>
            <a:off x="1056666" y="5116361"/>
            <a:ext cx="3454632" cy="11060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使用</a:t>
            </a:r>
            <a:r>
              <a:rPr lang="en-US" altLang="zh-CN" dirty="0"/>
              <a:t>C</a:t>
            </a:r>
            <a:r>
              <a:rPr lang="zh-CN" altLang="zh-CN" dirty="0"/>
              <a:t>实现图形界面。</a:t>
            </a:r>
          </a:p>
          <a:p>
            <a:r>
              <a:rPr lang="zh-CN" altLang="zh-CN" dirty="0"/>
              <a:t>提供用户友好的界面，支持菜单浏览、点餐、订单查询等功能。</a:t>
            </a:r>
          </a:p>
          <a:p>
            <a:pPr algn="ctr">
              <a:lnSpc>
                <a:spcPct val="150000"/>
              </a:lnSpc>
              <a:spcAft>
                <a:spcPts val="265"/>
              </a:spcAft>
            </a:pPr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.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95" name="TextBox 2588"/>
          <p:cNvSpPr txBox="1">
            <a:spLocks noChangeArrowheads="1"/>
          </p:cNvSpPr>
          <p:nvPr/>
        </p:nvSpPr>
        <p:spPr bwMode="auto">
          <a:xfrm>
            <a:off x="7381903" y="3628117"/>
            <a:ext cx="469640" cy="338554"/>
          </a:xfrm>
          <a:prstGeom prst="rect">
            <a:avLst/>
          </a:prstGeom>
          <a:solidFill>
            <a:srgbClr val="0F7DC1"/>
          </a:solidFill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02</a:t>
            </a:r>
            <a:endParaRPr lang="zh-CN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6" name="TextBox 2589"/>
          <p:cNvSpPr txBox="1"/>
          <p:nvPr/>
        </p:nvSpPr>
        <p:spPr>
          <a:xfrm>
            <a:off x="5308636" y="4857492"/>
            <a:ext cx="5777829" cy="16600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使用</a:t>
            </a:r>
            <a:r>
              <a:rPr lang="en-US" altLang="zh-CN" dirty="0"/>
              <a:t>C</a:t>
            </a:r>
            <a:r>
              <a:rPr lang="zh-CN" altLang="zh-CN" dirty="0"/>
              <a:t>语言实现服务器端逻辑，监听客户端请求，处理业务逻辑。</a:t>
            </a:r>
          </a:p>
          <a:p>
            <a:r>
              <a:rPr lang="zh-CN" altLang="zh-CN" dirty="0"/>
              <a:t>处理用户注册、登录、点餐、订单状态更新等操作。</a:t>
            </a:r>
          </a:p>
          <a:p>
            <a:r>
              <a:rPr lang="zh-CN" altLang="zh-CN" dirty="0"/>
              <a:t>数据存储可以选择文件存储或关系型数据库，使用文件读写或</a:t>
            </a:r>
            <a:r>
              <a:rPr lang="en-US" altLang="zh-CN" dirty="0"/>
              <a:t>SQL</a:t>
            </a:r>
            <a:r>
              <a:rPr lang="zh-CN" altLang="zh-CN" dirty="0"/>
              <a:t>语句实现数据持久化。</a:t>
            </a:r>
          </a:p>
          <a:p>
            <a:pPr algn="ctr">
              <a:lnSpc>
                <a:spcPct val="150000"/>
              </a:lnSpc>
              <a:spcAft>
                <a:spcPts val="265"/>
              </a:spcAft>
            </a:pPr>
            <a:r>
              <a:rPr lang="en-US" altLang="zh-CN" sz="900" dirty="0">
                <a:solidFill>
                  <a:schemeClr val="bg1">
                    <a:lumMod val="6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.</a:t>
            </a:r>
            <a:endParaRPr lang="en-US" altLang="zh-CN" sz="900" dirty="0">
              <a:solidFill>
                <a:schemeClr val="bg1">
                  <a:lumMod val="65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1733935" y="4485226"/>
            <a:ext cx="18110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前端实现</a:t>
            </a:r>
            <a:endParaRPr lang="en-US" altLang="zh-CN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6908265" y="4327254"/>
            <a:ext cx="28519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后端实现</a:t>
            </a:r>
            <a:endParaRPr lang="en-US" altLang="zh-CN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13699FC5-C025-B30F-89CE-E3AFBB95E221}"/>
              </a:ext>
            </a:extLst>
          </p:cNvPr>
          <p:cNvSpPr txBox="1"/>
          <p:nvPr/>
        </p:nvSpPr>
        <p:spPr>
          <a:xfrm>
            <a:off x="525121" y="439524"/>
            <a:ext cx="4345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r>
              <a:rPr lang="en-US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技术实现细节</a:t>
            </a:r>
            <a:endParaRPr lang="en-US" altLang="zh-CN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5" grpId="0" animBg="1"/>
      <p:bldP spid="118" grpId="0"/>
      <p:bldP spid="8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2BF5976-791F-4D15-9C76-66FDCDE3594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4" b="16166"/>
          <a:stretch/>
        </p:blipFill>
        <p:spPr>
          <a:xfrm>
            <a:off x="6985942" y="1746325"/>
            <a:ext cx="4259984" cy="23962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9873053-5553-4957-B6DF-8D042C863F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6D2FCE3-E36E-44D5-ABF1-2AECBE842A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3160993-C17E-4BBE-9B21-E94F41B21DCC}"/>
              </a:ext>
            </a:extLst>
          </p:cNvPr>
          <p:cNvSpPr/>
          <p:nvPr/>
        </p:nvSpPr>
        <p:spPr>
          <a:xfrm>
            <a:off x="6985942" y="1746325"/>
            <a:ext cx="4259988" cy="2395708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B4C3098-DA37-46D3-985C-86936B98B2E9}"/>
              </a:ext>
            </a:extLst>
          </p:cNvPr>
          <p:cNvSpPr txBox="1"/>
          <p:nvPr/>
        </p:nvSpPr>
        <p:spPr>
          <a:xfrm>
            <a:off x="1464678" y="2197894"/>
            <a:ext cx="3630783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安全与稳定性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华文楷体" panose="02010600040101010101" pitchFamily="2" charset="-122"/>
                <a:cs typeface="Times New Roman" panose="02020603050405020304" pitchFamily="18" charset="0"/>
              </a:rPr>
              <a:t>：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Calibri" panose="020F0502020204030204" pitchFamily="34" charset="0"/>
                <a:ea typeface="华文楷体" panose="02010600040101010101" pitchFamily="2" charset="-122"/>
                <a:cs typeface="Times New Roman" panose="02020603050405020304" pitchFamily="18" charset="0"/>
              </a:rPr>
              <a:t>用户密码加密存储，确保用户信息安全。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Calibri" panose="020F0502020204030204" pitchFamily="34" charset="0"/>
                <a:ea typeface="华文楷体" panose="02010600040101010101" pitchFamily="2" charset="-122"/>
                <a:cs typeface="Times New Roman" panose="02020603050405020304" pitchFamily="18" charset="0"/>
              </a:rPr>
              <a:t>错误处理机制，保证系统稳定性。</a:t>
            </a:r>
            <a:endParaRPr lang="en-US" altLang="zh-CN" sz="1800" kern="100" dirty="0">
              <a:effectLst/>
              <a:latin typeface="Calibri" panose="020F0502020204030204" pitchFamily="34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algn="just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Calibri" panose="020F0502020204030204" pitchFamily="34" charset="0"/>
                <a:ea typeface="华文楷体" panose="02010600040101010101" pitchFamily="2" charset="-122"/>
                <a:cs typeface="Times New Roman" panose="02020603050405020304" pitchFamily="18" charset="0"/>
              </a:rPr>
              <a:t>数据备份机制，防止数据丢失。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E00A1C0-D5F5-4A1A-A6C8-5D85B7E9CE6D}"/>
              </a:ext>
            </a:extLst>
          </p:cNvPr>
          <p:cNvGrpSpPr/>
          <p:nvPr/>
        </p:nvGrpSpPr>
        <p:grpSpPr>
          <a:xfrm>
            <a:off x="8527344" y="201837"/>
            <a:ext cx="3137085" cy="835324"/>
            <a:chOff x="4577779" y="1507255"/>
            <a:chExt cx="3033171" cy="831009"/>
          </a:xfrm>
        </p:grpSpPr>
        <p:sp>
          <p:nvSpPr>
            <p:cNvPr id="16" name="íṣľídè">
              <a:extLst>
                <a:ext uri="{FF2B5EF4-FFF2-40B4-BE49-F238E27FC236}">
                  <a16:creationId xmlns:a16="http://schemas.microsoft.com/office/drawing/2014/main" id="{2AE6705A-F94A-4A0E-A875-D8B0C44F3876}"/>
                </a:ext>
              </a:extLst>
            </p:cNvPr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7" name="ïšľiḓé">
              <a:extLst>
                <a:ext uri="{FF2B5EF4-FFF2-40B4-BE49-F238E27FC236}">
                  <a16:creationId xmlns:a16="http://schemas.microsoft.com/office/drawing/2014/main" id="{F3E4390E-B4B1-4E78-A447-A170F2A29089}"/>
                </a:ext>
              </a:extLst>
            </p:cNvPr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îşlidê">
              <a:extLst>
                <a:ext uri="{FF2B5EF4-FFF2-40B4-BE49-F238E27FC236}">
                  <a16:creationId xmlns:a16="http://schemas.microsoft.com/office/drawing/2014/main" id="{ECEA5800-5522-44BD-BF99-506393BB3B43}"/>
                </a:ext>
              </a:extLst>
            </p:cNvPr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sļiḑê">
              <a:extLst>
                <a:ext uri="{FF2B5EF4-FFF2-40B4-BE49-F238E27FC236}">
                  <a16:creationId xmlns:a16="http://schemas.microsoft.com/office/drawing/2014/main" id="{03FE7795-3297-447B-9B2D-ACCDD91A2599}"/>
                </a:ext>
              </a:extLst>
            </p:cNvPr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0" name="îṥľïďê">
              <a:extLst>
                <a:ext uri="{FF2B5EF4-FFF2-40B4-BE49-F238E27FC236}">
                  <a16:creationId xmlns:a16="http://schemas.microsoft.com/office/drawing/2014/main" id="{EC4BA224-7AC5-411D-A6E6-871900EBAC4E}"/>
                </a:ext>
              </a:extLst>
            </p:cNvPr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ŝļíḍe">
              <a:extLst>
                <a:ext uri="{FF2B5EF4-FFF2-40B4-BE49-F238E27FC236}">
                  <a16:creationId xmlns:a16="http://schemas.microsoft.com/office/drawing/2014/main" id="{E7C97308-711A-4EE0-B511-69D560941065}"/>
                </a:ext>
              </a:extLst>
            </p:cNvPr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$liḋè">
              <a:extLst>
                <a:ext uri="{FF2B5EF4-FFF2-40B4-BE49-F238E27FC236}">
                  <a16:creationId xmlns:a16="http://schemas.microsoft.com/office/drawing/2014/main" id="{97DEAA23-CF1B-4C7D-BAB7-B7D628CDF4FC}"/>
                </a:ext>
              </a:extLst>
            </p:cNvPr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ṥḷiḍê">
              <a:extLst>
                <a:ext uri="{FF2B5EF4-FFF2-40B4-BE49-F238E27FC236}">
                  <a16:creationId xmlns:a16="http://schemas.microsoft.com/office/drawing/2014/main" id="{7B9B0526-448E-4EE3-99A4-BF48521799A0}"/>
                </a:ext>
              </a:extLst>
            </p:cNvPr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şļíḋé">
              <a:extLst>
                <a:ext uri="{FF2B5EF4-FFF2-40B4-BE49-F238E27FC236}">
                  <a16:creationId xmlns:a16="http://schemas.microsoft.com/office/drawing/2014/main" id="{40BFAEB0-40EA-44B1-9A8D-A6DB71870220}"/>
                </a:ext>
              </a:extLst>
            </p:cNvPr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ś1îḓé">
              <a:extLst>
                <a:ext uri="{FF2B5EF4-FFF2-40B4-BE49-F238E27FC236}">
                  <a16:creationId xmlns:a16="http://schemas.microsoft.com/office/drawing/2014/main" id="{79DA4F6C-F98B-481E-8AFD-49F805292DBA}"/>
                </a:ext>
              </a:extLst>
            </p:cNvPr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š1îḑe">
              <a:extLst>
                <a:ext uri="{FF2B5EF4-FFF2-40B4-BE49-F238E27FC236}">
                  <a16:creationId xmlns:a16="http://schemas.microsoft.com/office/drawing/2014/main" id="{52EC9972-B1E3-449F-BB4D-426D26A23C0E}"/>
                </a:ext>
              </a:extLst>
            </p:cNvPr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sļiḑê">
              <a:extLst>
                <a:ext uri="{FF2B5EF4-FFF2-40B4-BE49-F238E27FC236}">
                  <a16:creationId xmlns:a16="http://schemas.microsoft.com/office/drawing/2014/main" id="{DA466AA9-3BA4-455F-9A88-4C4463FA23EB}"/>
                </a:ext>
              </a:extLst>
            </p:cNvPr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ṥḻide">
              <a:extLst>
                <a:ext uri="{FF2B5EF4-FFF2-40B4-BE49-F238E27FC236}">
                  <a16:creationId xmlns:a16="http://schemas.microsoft.com/office/drawing/2014/main" id="{EA55CCB2-F6DF-448B-B005-420EFC3D4331}"/>
                </a:ext>
              </a:extLst>
            </p:cNvPr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ṩ1íḋê">
              <a:extLst>
                <a:ext uri="{FF2B5EF4-FFF2-40B4-BE49-F238E27FC236}">
                  <a16:creationId xmlns:a16="http://schemas.microsoft.com/office/drawing/2014/main" id="{779EE6AF-B32D-4818-BCEC-282614025371}"/>
                </a:ext>
              </a:extLst>
            </p:cNvPr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sļiḑe">
              <a:extLst>
                <a:ext uri="{FF2B5EF4-FFF2-40B4-BE49-F238E27FC236}">
                  <a16:creationId xmlns:a16="http://schemas.microsoft.com/office/drawing/2014/main" id="{8E201880-0321-4C13-8CAE-3823F562AB79}"/>
                </a:ext>
              </a:extLst>
            </p:cNvPr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šļïďè">
              <a:extLst>
                <a:ext uri="{FF2B5EF4-FFF2-40B4-BE49-F238E27FC236}">
                  <a16:creationId xmlns:a16="http://schemas.microsoft.com/office/drawing/2014/main" id="{2A65C8BF-3003-4705-9CB4-B1BAE46AECE9}"/>
                </a:ext>
              </a:extLst>
            </p:cNvPr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ṩ1îdè">
              <a:extLst>
                <a:ext uri="{FF2B5EF4-FFF2-40B4-BE49-F238E27FC236}">
                  <a16:creationId xmlns:a16="http://schemas.microsoft.com/office/drawing/2014/main" id="{BDA01528-BA39-43A1-A661-596E721E90FC}"/>
                </a:ext>
              </a:extLst>
            </p:cNvPr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íṣlïḓé">
              <a:extLst>
                <a:ext uri="{FF2B5EF4-FFF2-40B4-BE49-F238E27FC236}">
                  <a16:creationId xmlns:a16="http://schemas.microsoft.com/office/drawing/2014/main" id="{9917C4EE-CF47-4FB1-AA0C-A63C4F3A4094}"/>
                </a:ext>
              </a:extLst>
            </p:cNvPr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ŝliḑè">
              <a:extLst>
                <a:ext uri="{FF2B5EF4-FFF2-40B4-BE49-F238E27FC236}">
                  <a16:creationId xmlns:a16="http://schemas.microsoft.com/office/drawing/2014/main" id="{6E6DBB97-1750-420C-A002-CD999C1AF41F}"/>
                </a:ext>
              </a:extLst>
            </p:cNvPr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ṥļiḍè">
              <a:extLst>
                <a:ext uri="{FF2B5EF4-FFF2-40B4-BE49-F238E27FC236}">
                  <a16:creationId xmlns:a16="http://schemas.microsoft.com/office/drawing/2014/main" id="{F6D5C27A-E20A-4E94-8E24-9D6B532A539D}"/>
                </a:ext>
              </a:extLst>
            </p:cNvPr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şļíďé">
              <a:extLst>
                <a:ext uri="{FF2B5EF4-FFF2-40B4-BE49-F238E27FC236}">
                  <a16:creationId xmlns:a16="http://schemas.microsoft.com/office/drawing/2014/main" id="{83478D84-6E2B-44E1-BFA6-8648DC9BCFBC}"/>
                </a:ext>
              </a:extLst>
            </p:cNvPr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šļîḓé">
              <a:extLst>
                <a:ext uri="{FF2B5EF4-FFF2-40B4-BE49-F238E27FC236}">
                  <a16:creationId xmlns:a16="http://schemas.microsoft.com/office/drawing/2014/main" id="{A34A0E07-9AFC-4286-BF60-A4DF07F83BA1}"/>
                </a:ext>
              </a:extLst>
            </p:cNvPr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ṩlïdé">
              <a:extLst>
                <a:ext uri="{FF2B5EF4-FFF2-40B4-BE49-F238E27FC236}">
                  <a16:creationId xmlns:a16="http://schemas.microsoft.com/office/drawing/2014/main" id="{F01F347C-5A0E-4085-8018-0483E74D41F2}"/>
                </a:ext>
              </a:extLst>
            </p:cNvPr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ṩlïḍê">
              <a:extLst>
                <a:ext uri="{FF2B5EF4-FFF2-40B4-BE49-F238E27FC236}">
                  <a16:creationId xmlns:a16="http://schemas.microsoft.com/office/drawing/2014/main" id="{2E3F644F-52C4-4C97-A11B-19B0763B08A4}"/>
                </a:ext>
              </a:extLst>
            </p:cNvPr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Sliḋè">
              <a:extLst>
                <a:ext uri="{FF2B5EF4-FFF2-40B4-BE49-F238E27FC236}">
                  <a16:creationId xmlns:a16="http://schemas.microsoft.com/office/drawing/2014/main" id="{B9644353-6CBE-4980-BBB0-AF0504D39FCA}"/>
                </a:ext>
              </a:extLst>
            </p:cNvPr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ś1îde">
              <a:extLst>
                <a:ext uri="{FF2B5EF4-FFF2-40B4-BE49-F238E27FC236}">
                  <a16:creationId xmlns:a16="http://schemas.microsoft.com/office/drawing/2014/main" id="{A737E201-BE97-4354-94B1-F69D75B24759}"/>
                </a:ext>
              </a:extLst>
            </p:cNvPr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îḑê">
              <a:extLst>
                <a:ext uri="{FF2B5EF4-FFF2-40B4-BE49-F238E27FC236}">
                  <a16:creationId xmlns:a16="http://schemas.microsoft.com/office/drawing/2014/main" id="{57225AEF-A016-44DF-98D5-CEF098B4D6A3}"/>
                </a:ext>
              </a:extLst>
            </p:cNvPr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sḻîde">
              <a:extLst>
                <a:ext uri="{FF2B5EF4-FFF2-40B4-BE49-F238E27FC236}">
                  <a16:creationId xmlns:a16="http://schemas.microsoft.com/office/drawing/2014/main" id="{912BA2C6-081E-4487-9C41-A03E487C7982}"/>
                </a:ext>
              </a:extLst>
            </p:cNvPr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4" name="ïṣľiḍê">
              <a:extLst>
                <a:ext uri="{FF2B5EF4-FFF2-40B4-BE49-F238E27FC236}">
                  <a16:creationId xmlns:a16="http://schemas.microsoft.com/office/drawing/2014/main" id="{7C6967FE-381C-4F5F-AD97-71308E19032D}"/>
                </a:ext>
              </a:extLst>
            </p:cNvPr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ṣľîḍê">
              <a:extLst>
                <a:ext uri="{FF2B5EF4-FFF2-40B4-BE49-F238E27FC236}">
                  <a16:creationId xmlns:a16="http://schemas.microsoft.com/office/drawing/2014/main" id="{E4B7149E-8AB7-4AB0-82E9-FE74A982DD7F}"/>
                </a:ext>
              </a:extLst>
            </p:cNvPr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Sļiḓè">
              <a:extLst>
                <a:ext uri="{FF2B5EF4-FFF2-40B4-BE49-F238E27FC236}">
                  <a16:creationId xmlns:a16="http://schemas.microsoft.com/office/drawing/2014/main" id="{94EBE7E3-6F71-4BDB-ADCF-51AF5191C91C}"/>
                </a:ext>
              </a:extLst>
            </p:cNvPr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ṡlide">
              <a:extLst>
                <a:ext uri="{FF2B5EF4-FFF2-40B4-BE49-F238E27FC236}">
                  <a16:creationId xmlns:a16="http://schemas.microsoft.com/office/drawing/2014/main" id="{CD4C1C70-1C1D-4B9E-A7F1-DF20C77F7FAA}"/>
                </a:ext>
              </a:extLst>
            </p:cNvPr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Sḻíḓè">
              <a:extLst>
                <a:ext uri="{FF2B5EF4-FFF2-40B4-BE49-F238E27FC236}">
                  <a16:creationId xmlns:a16="http://schemas.microsoft.com/office/drawing/2014/main" id="{04FDB8A3-BD40-4318-A403-C0C1B51CCCBA}"/>
                </a:ext>
              </a:extLst>
            </p:cNvPr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ṡḻiḋé">
              <a:extLst>
                <a:ext uri="{FF2B5EF4-FFF2-40B4-BE49-F238E27FC236}">
                  <a16:creationId xmlns:a16="http://schemas.microsoft.com/office/drawing/2014/main" id="{62ED46E8-A330-4407-99B7-E013D2388C8B}"/>
                </a:ext>
              </a:extLst>
            </p:cNvPr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ŝḻíḑè">
              <a:extLst>
                <a:ext uri="{FF2B5EF4-FFF2-40B4-BE49-F238E27FC236}">
                  <a16:creationId xmlns:a16="http://schemas.microsoft.com/office/drawing/2014/main" id="{B0397A11-FC88-4CD3-A1C9-9062B79F8D8D}"/>
                </a:ext>
              </a:extLst>
            </p:cNvPr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sḷïdé">
              <a:extLst>
                <a:ext uri="{FF2B5EF4-FFF2-40B4-BE49-F238E27FC236}">
                  <a16:creationId xmlns:a16="http://schemas.microsoft.com/office/drawing/2014/main" id="{192005DF-0DBA-4222-8DB6-25894D330B70}"/>
                </a:ext>
              </a:extLst>
            </p:cNvPr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şľîdé">
              <a:extLst>
                <a:ext uri="{FF2B5EF4-FFF2-40B4-BE49-F238E27FC236}">
                  <a16:creationId xmlns:a16="http://schemas.microsoft.com/office/drawing/2014/main" id="{42141552-945B-4249-B2CA-6DA46D0EE903}"/>
                </a:ext>
              </a:extLst>
            </p:cNvPr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ṧļídè">
              <a:extLst>
                <a:ext uri="{FF2B5EF4-FFF2-40B4-BE49-F238E27FC236}">
                  <a16:creationId xmlns:a16="http://schemas.microsoft.com/office/drawing/2014/main" id="{0738E951-2280-446C-A6EE-7C2808DBC4ED}"/>
                </a:ext>
              </a:extLst>
            </p:cNvPr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ŝḻiḑe">
              <a:extLst>
                <a:ext uri="{FF2B5EF4-FFF2-40B4-BE49-F238E27FC236}">
                  <a16:creationId xmlns:a16="http://schemas.microsoft.com/office/drawing/2014/main" id="{BD1FCDE6-5F18-49CD-8F34-10DF6DB18700}"/>
                </a:ext>
              </a:extLst>
            </p:cNvPr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$ḷïḋe">
              <a:extLst>
                <a:ext uri="{FF2B5EF4-FFF2-40B4-BE49-F238E27FC236}">
                  <a16:creationId xmlns:a16="http://schemas.microsoft.com/office/drawing/2014/main" id="{5CBF31A0-3F5F-4D38-9856-960D5111993B}"/>
                </a:ext>
              </a:extLst>
            </p:cNvPr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$ḷïḑê">
              <a:extLst>
                <a:ext uri="{FF2B5EF4-FFF2-40B4-BE49-F238E27FC236}">
                  <a16:creationId xmlns:a16="http://schemas.microsoft.com/office/drawing/2014/main" id="{9CD10625-2A4A-46DB-83D7-41236B54F267}"/>
                </a:ext>
              </a:extLst>
            </p:cNvPr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sḻíďê">
              <a:extLst>
                <a:ext uri="{FF2B5EF4-FFF2-40B4-BE49-F238E27FC236}">
                  <a16:creationId xmlns:a16="http://schemas.microsoft.com/office/drawing/2014/main" id="{CC3331E0-1F02-4FF6-AC78-C8205413E21D}"/>
                </a:ext>
              </a:extLst>
            </p:cNvPr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ṩliḍé">
              <a:extLst>
                <a:ext uri="{FF2B5EF4-FFF2-40B4-BE49-F238E27FC236}">
                  <a16:creationId xmlns:a16="http://schemas.microsoft.com/office/drawing/2014/main" id="{F613DFDD-B6D9-4BD3-9726-A0208574839C}"/>
                </a:ext>
              </a:extLst>
            </p:cNvPr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ṥļíḋê">
              <a:extLst>
                <a:ext uri="{FF2B5EF4-FFF2-40B4-BE49-F238E27FC236}">
                  <a16:creationId xmlns:a16="http://schemas.microsoft.com/office/drawing/2014/main" id="{A82EBCEC-CC2B-4D2D-A9CB-3DF1B5FE5705}"/>
                </a:ext>
              </a:extLst>
            </p:cNvPr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ṥľîḓê">
              <a:extLst>
                <a:ext uri="{FF2B5EF4-FFF2-40B4-BE49-F238E27FC236}">
                  <a16:creationId xmlns:a16="http://schemas.microsoft.com/office/drawing/2014/main" id="{BB6481E7-8D1C-4015-95DC-677982A84CD0}"/>
                </a:ext>
              </a:extLst>
            </p:cNvPr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61" name="ïṣḷíďê">
              <a:extLst>
                <a:ext uri="{FF2B5EF4-FFF2-40B4-BE49-F238E27FC236}">
                  <a16:creationId xmlns:a16="http://schemas.microsoft.com/office/drawing/2014/main" id="{9E5B4EED-38B9-4F6C-927B-8DA0C6061570}"/>
                </a:ext>
              </a:extLst>
            </p:cNvPr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şlîdê">
              <a:extLst>
                <a:ext uri="{FF2B5EF4-FFF2-40B4-BE49-F238E27FC236}">
                  <a16:creationId xmlns:a16="http://schemas.microsoft.com/office/drawing/2014/main" id="{0505EDA7-93A5-4105-AC6C-D68CB167C0FB}"/>
                </a:ext>
              </a:extLst>
            </p:cNvPr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ṣḷide">
              <a:extLst>
                <a:ext uri="{FF2B5EF4-FFF2-40B4-BE49-F238E27FC236}">
                  <a16:creationId xmlns:a16="http://schemas.microsoft.com/office/drawing/2014/main" id="{9CC540D3-1CEA-4C32-B7E5-A5E82C077E28}"/>
                </a:ext>
              </a:extLst>
            </p:cNvPr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šḷiḓé">
              <a:extLst>
                <a:ext uri="{FF2B5EF4-FFF2-40B4-BE49-F238E27FC236}">
                  <a16:creationId xmlns:a16="http://schemas.microsoft.com/office/drawing/2014/main" id="{01298824-1331-40F6-810D-F7C2751D2E8F}"/>
                </a:ext>
              </a:extLst>
            </p:cNvPr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$ḻïḋê">
              <a:extLst>
                <a:ext uri="{FF2B5EF4-FFF2-40B4-BE49-F238E27FC236}">
                  <a16:creationId xmlns:a16="http://schemas.microsoft.com/office/drawing/2014/main" id="{A125D509-2AAA-4FA1-B08C-0A94F3E83CF1}"/>
                </a:ext>
              </a:extLst>
            </p:cNvPr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ŝľiḑè">
              <a:extLst>
                <a:ext uri="{FF2B5EF4-FFF2-40B4-BE49-F238E27FC236}">
                  <a16:creationId xmlns:a16="http://schemas.microsoft.com/office/drawing/2014/main" id="{8CD57EC1-3DC7-4B42-82C3-FA61998E166B}"/>
                </a:ext>
              </a:extLst>
            </p:cNvPr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ŝļiḋé">
              <a:extLst>
                <a:ext uri="{FF2B5EF4-FFF2-40B4-BE49-F238E27FC236}">
                  <a16:creationId xmlns:a16="http://schemas.microsoft.com/office/drawing/2014/main" id="{59D3F174-BD41-4C4C-95CD-BF19C124D9D0}"/>
                </a:ext>
              </a:extLst>
            </p:cNvPr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íṩľîďé">
              <a:extLst>
                <a:ext uri="{FF2B5EF4-FFF2-40B4-BE49-F238E27FC236}">
                  <a16:creationId xmlns:a16="http://schemas.microsoft.com/office/drawing/2014/main" id="{34E11C1B-09B1-4840-9211-0B76AE1CDBBB}"/>
                </a:ext>
              </a:extLst>
            </p:cNvPr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iṩľíďê">
              <a:extLst>
                <a:ext uri="{FF2B5EF4-FFF2-40B4-BE49-F238E27FC236}">
                  <a16:creationId xmlns:a16="http://schemas.microsoft.com/office/drawing/2014/main" id="{135C2ABE-42B5-43CC-AB77-5ABE9A51DAE0}"/>
                </a:ext>
              </a:extLst>
            </p:cNvPr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ṥḻiďê">
              <a:extLst>
                <a:ext uri="{FF2B5EF4-FFF2-40B4-BE49-F238E27FC236}">
                  <a16:creationId xmlns:a16="http://schemas.microsoft.com/office/drawing/2014/main" id="{C836D291-F77B-4D56-8D5D-63E6E1FFF88B}"/>
                </a:ext>
              </a:extLst>
            </p:cNvPr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šļidè">
              <a:extLst>
                <a:ext uri="{FF2B5EF4-FFF2-40B4-BE49-F238E27FC236}">
                  <a16:creationId xmlns:a16="http://schemas.microsoft.com/office/drawing/2014/main" id="{1BAA6CCB-A2FE-4146-ADC9-87848F3F7AA8}"/>
                </a:ext>
              </a:extLst>
            </p:cNvPr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1íḋè">
              <a:extLst>
                <a:ext uri="{FF2B5EF4-FFF2-40B4-BE49-F238E27FC236}">
                  <a16:creationId xmlns:a16="http://schemas.microsoft.com/office/drawing/2014/main" id="{173F2D21-15CB-4B01-92B0-2C23D533C7F2}"/>
                </a:ext>
              </a:extLst>
            </p:cNvPr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ṥļíďè">
              <a:extLst>
                <a:ext uri="{FF2B5EF4-FFF2-40B4-BE49-F238E27FC236}">
                  <a16:creationId xmlns:a16="http://schemas.microsoft.com/office/drawing/2014/main" id="{CA2FB0E2-F4EE-42A4-A0DC-22F541BE2546}"/>
                </a:ext>
              </a:extLst>
            </p:cNvPr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ŝlíďê">
              <a:extLst>
                <a:ext uri="{FF2B5EF4-FFF2-40B4-BE49-F238E27FC236}">
                  <a16:creationId xmlns:a16="http://schemas.microsoft.com/office/drawing/2014/main" id="{AE07A1AF-BF84-45B6-9EB8-EF8AD2F1D72E}"/>
                </a:ext>
              </a:extLst>
            </p:cNvPr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$ḷîďe">
              <a:extLst>
                <a:ext uri="{FF2B5EF4-FFF2-40B4-BE49-F238E27FC236}">
                  <a16:creationId xmlns:a16="http://schemas.microsoft.com/office/drawing/2014/main" id="{57753C1B-9F9E-48C8-8C28-FCA670B000E4}"/>
                </a:ext>
              </a:extLst>
            </p:cNvPr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ḷïḋè">
              <a:extLst>
                <a:ext uri="{FF2B5EF4-FFF2-40B4-BE49-F238E27FC236}">
                  <a16:creationId xmlns:a16="http://schemas.microsoft.com/office/drawing/2014/main" id="{BA8BD599-107F-4358-8419-42996A719DBA}"/>
                </a:ext>
              </a:extLst>
            </p:cNvPr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Sľiḋè">
              <a:extLst>
                <a:ext uri="{FF2B5EF4-FFF2-40B4-BE49-F238E27FC236}">
                  <a16:creationId xmlns:a16="http://schemas.microsoft.com/office/drawing/2014/main" id="{493A5A69-57E8-4808-BD25-F58B38671289}"/>
                </a:ext>
              </a:extLst>
            </p:cNvPr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ṥliḓè">
              <a:extLst>
                <a:ext uri="{FF2B5EF4-FFF2-40B4-BE49-F238E27FC236}">
                  <a16:creationId xmlns:a16="http://schemas.microsoft.com/office/drawing/2014/main" id="{E087C532-7E09-4E3C-8E93-9D428092DCC2}"/>
                </a:ext>
              </a:extLst>
            </p:cNvPr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šļîďe">
              <a:extLst>
                <a:ext uri="{FF2B5EF4-FFF2-40B4-BE49-F238E27FC236}">
                  <a16:creationId xmlns:a16="http://schemas.microsoft.com/office/drawing/2014/main" id="{9AD3A65E-4ED4-4F0F-881B-FC9FCFB6E363}"/>
                </a:ext>
              </a:extLst>
            </p:cNvPr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ṧḻïḓê">
              <a:extLst>
                <a:ext uri="{FF2B5EF4-FFF2-40B4-BE49-F238E27FC236}">
                  <a16:creationId xmlns:a16="http://schemas.microsoft.com/office/drawing/2014/main" id="{E829296A-2FD4-4624-9833-AED881525DE5}"/>
                </a:ext>
              </a:extLst>
            </p:cNvPr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şļïdè">
              <a:extLst>
                <a:ext uri="{FF2B5EF4-FFF2-40B4-BE49-F238E27FC236}">
                  <a16:creationId xmlns:a16="http://schemas.microsoft.com/office/drawing/2014/main" id="{C823FFAB-4158-4BD3-8429-A7D2770FBFA2}"/>
                </a:ext>
              </a:extLst>
            </p:cNvPr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ṧľiḍê">
              <a:extLst>
                <a:ext uri="{FF2B5EF4-FFF2-40B4-BE49-F238E27FC236}">
                  <a16:creationId xmlns:a16="http://schemas.microsoft.com/office/drawing/2014/main" id="{8C4EC159-E18E-488F-A74E-95129291A2B7}"/>
                </a:ext>
              </a:extLst>
            </p:cNvPr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sļïḑè">
              <a:extLst>
                <a:ext uri="{FF2B5EF4-FFF2-40B4-BE49-F238E27FC236}">
                  <a16:creationId xmlns:a16="http://schemas.microsoft.com/office/drawing/2014/main" id="{ABFEFDF2-5C22-490D-8321-C6AE81C09884}"/>
                </a:ext>
              </a:extLst>
            </p:cNvPr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ṥľîḋe">
              <a:extLst>
                <a:ext uri="{FF2B5EF4-FFF2-40B4-BE49-F238E27FC236}">
                  <a16:creationId xmlns:a16="http://schemas.microsoft.com/office/drawing/2014/main" id="{3495ADD8-1E1C-4F91-92C5-E6F61771C9F0}"/>
                </a:ext>
              </a:extLst>
            </p:cNvPr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š1îḋè">
              <a:extLst>
                <a:ext uri="{FF2B5EF4-FFF2-40B4-BE49-F238E27FC236}">
                  <a16:creationId xmlns:a16="http://schemas.microsoft.com/office/drawing/2014/main" id="{E06B4AA3-B633-48A6-ACA7-5FE2BBC411AF}"/>
                </a:ext>
              </a:extLst>
            </p:cNvPr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Sľíḑè">
              <a:extLst>
                <a:ext uri="{FF2B5EF4-FFF2-40B4-BE49-F238E27FC236}">
                  <a16:creationId xmlns:a16="http://schemas.microsoft.com/office/drawing/2014/main" id="{EC4D905F-77C6-44DE-B431-8916DC4B52C3}"/>
                </a:ext>
              </a:extLst>
            </p:cNvPr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ṣľïḍê">
              <a:extLst>
                <a:ext uri="{FF2B5EF4-FFF2-40B4-BE49-F238E27FC236}">
                  <a16:creationId xmlns:a16="http://schemas.microsoft.com/office/drawing/2014/main" id="{83FE56B3-56CF-4D49-BBAB-74BEBD55EA07}"/>
                </a:ext>
              </a:extLst>
            </p:cNvPr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Sľîḑé">
              <a:extLst>
                <a:ext uri="{FF2B5EF4-FFF2-40B4-BE49-F238E27FC236}">
                  <a16:creationId xmlns:a16="http://schemas.microsoft.com/office/drawing/2014/main" id="{E6DE1FC8-324F-43C0-BC89-7B2011089314}"/>
                </a:ext>
              </a:extLst>
            </p:cNvPr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ṥ1îḋe">
              <a:extLst>
                <a:ext uri="{FF2B5EF4-FFF2-40B4-BE49-F238E27FC236}">
                  <a16:creationId xmlns:a16="http://schemas.microsoft.com/office/drawing/2014/main" id="{1377764F-1818-446D-90D7-E750D1671958}"/>
                </a:ext>
              </a:extLst>
            </p:cNvPr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Sļîḑe">
              <a:extLst>
                <a:ext uri="{FF2B5EF4-FFF2-40B4-BE49-F238E27FC236}">
                  <a16:creationId xmlns:a16="http://schemas.microsoft.com/office/drawing/2014/main" id="{5A181664-9A34-4C00-B632-28D5ACA4F615}"/>
                </a:ext>
              </a:extLst>
            </p:cNvPr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šļïḓè">
              <a:extLst>
                <a:ext uri="{FF2B5EF4-FFF2-40B4-BE49-F238E27FC236}">
                  <a16:creationId xmlns:a16="http://schemas.microsoft.com/office/drawing/2014/main" id="{01117E66-B812-40D8-A26E-647E8E16BE2E}"/>
                </a:ext>
              </a:extLst>
            </p:cNvPr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ṥļíḋê">
              <a:extLst>
                <a:ext uri="{FF2B5EF4-FFF2-40B4-BE49-F238E27FC236}">
                  <a16:creationId xmlns:a16="http://schemas.microsoft.com/office/drawing/2014/main" id="{383B4704-2CCE-4BD8-B7E1-D04DEBE45630}"/>
                </a:ext>
              </a:extLst>
            </p:cNvPr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ŝ1îḑe">
              <a:extLst>
                <a:ext uri="{FF2B5EF4-FFF2-40B4-BE49-F238E27FC236}">
                  <a16:creationId xmlns:a16="http://schemas.microsoft.com/office/drawing/2014/main" id="{D55B4337-84CE-41AC-8D7F-2A45DCA63106}"/>
                </a:ext>
              </a:extLst>
            </p:cNvPr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ṧlídê">
              <a:extLst>
                <a:ext uri="{FF2B5EF4-FFF2-40B4-BE49-F238E27FC236}">
                  <a16:creationId xmlns:a16="http://schemas.microsoft.com/office/drawing/2014/main" id="{22BA7C9C-F0D6-419A-BE40-D7080936922C}"/>
                </a:ext>
              </a:extLst>
            </p:cNvPr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šḻiďè">
              <a:extLst>
                <a:ext uri="{FF2B5EF4-FFF2-40B4-BE49-F238E27FC236}">
                  <a16:creationId xmlns:a16="http://schemas.microsoft.com/office/drawing/2014/main" id="{D320AC5F-A82E-4CC6-923A-7F4E25A7318A}"/>
                </a:ext>
              </a:extLst>
            </p:cNvPr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A913DF6-6C10-7E94-AF0B-9240CD78D05C}"/>
              </a:ext>
            </a:extLst>
          </p:cNvPr>
          <p:cNvSpPr txBox="1"/>
          <p:nvPr/>
        </p:nvSpPr>
        <p:spPr>
          <a:xfrm>
            <a:off x="525121" y="439524"/>
            <a:ext cx="4345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endParaRPr lang="en-US" altLang="zh-CN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3" name="TextBox 2588">
            <a:extLst>
              <a:ext uri="{FF2B5EF4-FFF2-40B4-BE49-F238E27FC236}">
                <a16:creationId xmlns:a16="http://schemas.microsoft.com/office/drawing/2014/main" id="{27FA497C-F048-0297-7A73-EB21B5067A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6901" y="2951946"/>
            <a:ext cx="469640" cy="338554"/>
          </a:xfrm>
          <a:prstGeom prst="rect">
            <a:avLst/>
          </a:prstGeom>
          <a:solidFill>
            <a:srgbClr val="0F7DC1"/>
          </a:solidFill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03</a:t>
            </a:r>
            <a:endParaRPr lang="zh-CN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143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" grpId="0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矩形 86"/>
          <p:cNvSpPr/>
          <p:nvPr/>
        </p:nvSpPr>
        <p:spPr>
          <a:xfrm>
            <a:off x="1157728" y="3358246"/>
            <a:ext cx="9876543" cy="2251051"/>
          </a:xfrm>
          <a:prstGeom prst="rect">
            <a:avLst/>
          </a:prstGeom>
          <a:solidFill>
            <a:srgbClr val="0F7D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0" name="TextBox 2588"/>
          <p:cNvSpPr txBox="1">
            <a:spLocks noChangeArrowheads="1"/>
          </p:cNvSpPr>
          <p:nvPr/>
        </p:nvSpPr>
        <p:spPr bwMode="auto">
          <a:xfrm>
            <a:off x="1803498" y="3516091"/>
            <a:ext cx="19582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600" dirty="0"/>
              <a:t>具体设计每个模块的功能实现细节和数据结构</a:t>
            </a:r>
            <a:endParaRPr lang="zh-CN" altLang="en-US" sz="16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2" name="TextBox 2588"/>
          <p:cNvSpPr txBox="1">
            <a:spLocks noChangeArrowheads="1"/>
          </p:cNvSpPr>
          <p:nvPr/>
        </p:nvSpPr>
        <p:spPr bwMode="auto">
          <a:xfrm>
            <a:off x="1770596" y="4601166"/>
            <a:ext cx="21653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600" dirty="0"/>
              <a:t>进行单元测试和整体测试，确保系统功能正常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4" name="TextBox 2588"/>
          <p:cNvSpPr txBox="1">
            <a:spLocks noChangeArrowheads="1"/>
          </p:cNvSpPr>
          <p:nvPr/>
        </p:nvSpPr>
        <p:spPr bwMode="auto">
          <a:xfrm>
            <a:off x="4230965" y="3593036"/>
            <a:ext cx="201557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600" dirty="0"/>
              <a:t>编写</a:t>
            </a:r>
            <a:r>
              <a:rPr lang="zh-CN" altLang="en-US" sz="1600" dirty="0"/>
              <a:t>函数代码</a:t>
            </a:r>
            <a:r>
              <a:rPr lang="zh-CN" altLang="zh-CN" sz="1600" dirty="0"/>
              <a:t>实现各个模块功能</a:t>
            </a:r>
            <a:endParaRPr lang="zh-CN" altLang="en-US" sz="16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5" name="TextBox 2589"/>
          <p:cNvSpPr txBox="1"/>
          <p:nvPr/>
        </p:nvSpPr>
        <p:spPr>
          <a:xfrm>
            <a:off x="1638300" y="2742721"/>
            <a:ext cx="1926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下一步计划</a:t>
            </a:r>
          </a:p>
          <a:p>
            <a:endParaRPr lang="zh-CN" altLang="zh-CN" dirty="0"/>
          </a:p>
        </p:txBody>
      </p:sp>
      <p:sp>
        <p:nvSpPr>
          <p:cNvPr id="96" name="TextBox 2588"/>
          <p:cNvSpPr txBox="1">
            <a:spLocks noChangeArrowheads="1"/>
          </p:cNvSpPr>
          <p:nvPr/>
        </p:nvSpPr>
        <p:spPr bwMode="auto">
          <a:xfrm>
            <a:off x="4230965" y="4601166"/>
            <a:ext cx="201557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zh-CN" sz="1600" dirty="0"/>
              <a:t>最终优化和调试，确保系统稳定可靠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6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cxnSp>
        <p:nvCxnSpPr>
          <p:cNvPr id="100" name="直接连接符 99"/>
          <p:cNvCxnSpPr/>
          <p:nvPr/>
        </p:nvCxnSpPr>
        <p:spPr>
          <a:xfrm>
            <a:off x="1638300" y="3593036"/>
            <a:ext cx="0" cy="3385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>
            <a:off x="1638300" y="4601166"/>
            <a:ext cx="0" cy="3385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4107180" y="3593036"/>
            <a:ext cx="0" cy="3385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>
            <a:off x="4107180" y="4601166"/>
            <a:ext cx="0" cy="3385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" name="图片 8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69100" y="1530350"/>
            <a:ext cx="3886835" cy="2914015"/>
          </a:xfrm>
          <a:prstGeom prst="rect">
            <a:avLst/>
          </a:prstGeom>
        </p:spPr>
      </p:pic>
      <p:sp>
        <p:nvSpPr>
          <p:cNvPr id="99" name="文本框 98">
            <a:extLst>
              <a:ext uri="{FF2B5EF4-FFF2-40B4-BE49-F238E27FC236}">
                <a16:creationId xmlns:a16="http://schemas.microsoft.com/office/drawing/2014/main" id="{F20CC8BE-2838-13F7-AF06-4C89238D2234}"/>
              </a:ext>
            </a:extLst>
          </p:cNvPr>
          <p:cNvSpPr txBox="1"/>
          <p:nvPr/>
        </p:nvSpPr>
        <p:spPr>
          <a:xfrm>
            <a:off x="525121" y="439524"/>
            <a:ext cx="4345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endParaRPr lang="en-US" altLang="zh-CN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90" grpId="0"/>
      <p:bldP spid="9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55DBA34-78DC-458B-B21A-3CFCD7C994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355" b="271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  <a:effectLst>
            <a:glow>
              <a:schemeClr val="accent1"/>
            </a:glow>
            <a:softEdge rad="0"/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EFDE5FD-FC67-455A-82E9-2E59794DF51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C897C7C-D38D-4B23-B886-A50167C607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sp>
        <p:nvSpPr>
          <p:cNvPr id="2" name="流程图: 数据 1">
            <a:extLst>
              <a:ext uri="{FF2B5EF4-FFF2-40B4-BE49-F238E27FC236}">
                <a16:creationId xmlns:a16="http://schemas.microsoft.com/office/drawing/2014/main" id="{50ECD006-E67F-4BC5-8DB1-B282A7F697E1}"/>
              </a:ext>
            </a:extLst>
          </p:cNvPr>
          <p:cNvSpPr/>
          <p:nvPr/>
        </p:nvSpPr>
        <p:spPr>
          <a:xfrm>
            <a:off x="3957843" y="0"/>
            <a:ext cx="7616142" cy="6858000"/>
          </a:xfrm>
          <a:prstGeom prst="flowChartInputOutpu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65A1858-5D4F-48D0-A732-59F050512B69}"/>
              </a:ext>
            </a:extLst>
          </p:cNvPr>
          <p:cNvGrpSpPr/>
          <p:nvPr/>
        </p:nvGrpSpPr>
        <p:grpSpPr>
          <a:xfrm>
            <a:off x="8527344" y="201837"/>
            <a:ext cx="3137085" cy="835324"/>
            <a:chOff x="4577779" y="1507255"/>
            <a:chExt cx="3033171" cy="831009"/>
          </a:xfrm>
        </p:grpSpPr>
        <p:sp>
          <p:nvSpPr>
            <p:cNvPr id="10" name="íṣľídè">
              <a:extLst>
                <a:ext uri="{FF2B5EF4-FFF2-40B4-BE49-F238E27FC236}">
                  <a16:creationId xmlns:a16="http://schemas.microsoft.com/office/drawing/2014/main" id="{F04E3246-4D3D-48C7-A29D-B958F8A82FF9}"/>
                </a:ext>
              </a:extLst>
            </p:cNvPr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1" name="ïšľiḓé">
              <a:extLst>
                <a:ext uri="{FF2B5EF4-FFF2-40B4-BE49-F238E27FC236}">
                  <a16:creationId xmlns:a16="http://schemas.microsoft.com/office/drawing/2014/main" id="{371AB6F6-0DE0-4A68-88C7-C50A530A5E4E}"/>
                </a:ext>
              </a:extLst>
            </p:cNvPr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şlidê">
              <a:extLst>
                <a:ext uri="{FF2B5EF4-FFF2-40B4-BE49-F238E27FC236}">
                  <a16:creationId xmlns:a16="http://schemas.microsoft.com/office/drawing/2014/main" id="{66E78D84-50E9-4B0A-A110-B2916703732D}"/>
                </a:ext>
              </a:extLst>
            </p:cNvPr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sļiḑê">
              <a:extLst>
                <a:ext uri="{FF2B5EF4-FFF2-40B4-BE49-F238E27FC236}">
                  <a16:creationId xmlns:a16="http://schemas.microsoft.com/office/drawing/2014/main" id="{5B951C45-BF94-477F-BE2A-107C92264081}"/>
                </a:ext>
              </a:extLst>
            </p:cNvPr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4" name="îṥľïďê">
              <a:extLst>
                <a:ext uri="{FF2B5EF4-FFF2-40B4-BE49-F238E27FC236}">
                  <a16:creationId xmlns:a16="http://schemas.microsoft.com/office/drawing/2014/main" id="{4B01EF2A-619B-4DA4-BF91-E68A8C653F08}"/>
                </a:ext>
              </a:extLst>
            </p:cNvPr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ŝļíḍe">
              <a:extLst>
                <a:ext uri="{FF2B5EF4-FFF2-40B4-BE49-F238E27FC236}">
                  <a16:creationId xmlns:a16="http://schemas.microsoft.com/office/drawing/2014/main" id="{E9EF86D1-204F-43CF-A93E-244206B478F9}"/>
                </a:ext>
              </a:extLst>
            </p:cNvPr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$liḋè">
              <a:extLst>
                <a:ext uri="{FF2B5EF4-FFF2-40B4-BE49-F238E27FC236}">
                  <a16:creationId xmlns:a16="http://schemas.microsoft.com/office/drawing/2014/main" id="{2FD698CB-9BFE-4A90-896F-9974014F3851}"/>
                </a:ext>
              </a:extLst>
            </p:cNvPr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ṥḷiḍê">
              <a:extLst>
                <a:ext uri="{FF2B5EF4-FFF2-40B4-BE49-F238E27FC236}">
                  <a16:creationId xmlns:a16="http://schemas.microsoft.com/office/drawing/2014/main" id="{91D2C378-01FF-4AC7-9830-73357CA6AF69}"/>
                </a:ext>
              </a:extLst>
            </p:cNvPr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îşļíḋé">
              <a:extLst>
                <a:ext uri="{FF2B5EF4-FFF2-40B4-BE49-F238E27FC236}">
                  <a16:creationId xmlns:a16="http://schemas.microsoft.com/office/drawing/2014/main" id="{56804C4F-9AD6-47B3-9ECC-AB3FFB0C407B}"/>
                </a:ext>
              </a:extLst>
            </p:cNvPr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ś1îḓé">
              <a:extLst>
                <a:ext uri="{FF2B5EF4-FFF2-40B4-BE49-F238E27FC236}">
                  <a16:creationId xmlns:a16="http://schemas.microsoft.com/office/drawing/2014/main" id="{8DAB76D7-D206-4774-AF31-C836B3616E33}"/>
                </a:ext>
              </a:extLst>
            </p:cNvPr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š1îḑe">
              <a:extLst>
                <a:ext uri="{FF2B5EF4-FFF2-40B4-BE49-F238E27FC236}">
                  <a16:creationId xmlns:a16="http://schemas.microsoft.com/office/drawing/2014/main" id="{C0DB1870-4847-425C-A9CA-A03DF244C19C}"/>
                </a:ext>
              </a:extLst>
            </p:cNvPr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ê">
              <a:extLst>
                <a:ext uri="{FF2B5EF4-FFF2-40B4-BE49-F238E27FC236}">
                  <a16:creationId xmlns:a16="http://schemas.microsoft.com/office/drawing/2014/main" id="{003ECFD9-B7E0-407E-9184-973D535E2F0E}"/>
                </a:ext>
              </a:extLst>
            </p:cNvPr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ṥḻide">
              <a:extLst>
                <a:ext uri="{FF2B5EF4-FFF2-40B4-BE49-F238E27FC236}">
                  <a16:creationId xmlns:a16="http://schemas.microsoft.com/office/drawing/2014/main" id="{3CB7A6C4-5329-4B9B-8C7E-99F47B78C61F}"/>
                </a:ext>
              </a:extLst>
            </p:cNvPr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ṩ1íḋê">
              <a:extLst>
                <a:ext uri="{FF2B5EF4-FFF2-40B4-BE49-F238E27FC236}">
                  <a16:creationId xmlns:a16="http://schemas.microsoft.com/office/drawing/2014/main" id="{CE7CEC89-7E80-4666-AFFF-37FA36492372}"/>
                </a:ext>
              </a:extLst>
            </p:cNvPr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ḑe">
              <a:extLst>
                <a:ext uri="{FF2B5EF4-FFF2-40B4-BE49-F238E27FC236}">
                  <a16:creationId xmlns:a16="http://schemas.microsoft.com/office/drawing/2014/main" id="{A19A10DD-1BAA-4278-BB30-2842DD2BF124}"/>
                </a:ext>
              </a:extLst>
            </p:cNvPr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šļïďè">
              <a:extLst>
                <a:ext uri="{FF2B5EF4-FFF2-40B4-BE49-F238E27FC236}">
                  <a16:creationId xmlns:a16="http://schemas.microsoft.com/office/drawing/2014/main" id="{D11990F6-5035-4545-916A-525189A309A1}"/>
                </a:ext>
              </a:extLst>
            </p:cNvPr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ṩ1îdè">
              <a:extLst>
                <a:ext uri="{FF2B5EF4-FFF2-40B4-BE49-F238E27FC236}">
                  <a16:creationId xmlns:a16="http://schemas.microsoft.com/office/drawing/2014/main" id="{B23B73B2-0606-4EB4-AF58-1DC9843DB70E}"/>
                </a:ext>
              </a:extLst>
            </p:cNvPr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ṣlïḓé">
              <a:extLst>
                <a:ext uri="{FF2B5EF4-FFF2-40B4-BE49-F238E27FC236}">
                  <a16:creationId xmlns:a16="http://schemas.microsoft.com/office/drawing/2014/main" id="{5833F569-4769-4FD3-BA08-515DC708E221}"/>
                </a:ext>
              </a:extLst>
            </p:cNvPr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ŝliḑè">
              <a:extLst>
                <a:ext uri="{FF2B5EF4-FFF2-40B4-BE49-F238E27FC236}">
                  <a16:creationId xmlns:a16="http://schemas.microsoft.com/office/drawing/2014/main" id="{03A8C488-322F-497C-91B2-6CBE4CBF2387}"/>
                </a:ext>
              </a:extLst>
            </p:cNvPr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ṥļiḍè">
              <a:extLst>
                <a:ext uri="{FF2B5EF4-FFF2-40B4-BE49-F238E27FC236}">
                  <a16:creationId xmlns:a16="http://schemas.microsoft.com/office/drawing/2014/main" id="{9D3E8718-6F13-4026-A534-5AC573C9AC82}"/>
                </a:ext>
              </a:extLst>
            </p:cNvPr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şļíďé">
              <a:extLst>
                <a:ext uri="{FF2B5EF4-FFF2-40B4-BE49-F238E27FC236}">
                  <a16:creationId xmlns:a16="http://schemas.microsoft.com/office/drawing/2014/main" id="{2B54BB7B-FAE2-44B9-BC6B-A10748A5D78C}"/>
                </a:ext>
              </a:extLst>
            </p:cNvPr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šļîḓé">
              <a:extLst>
                <a:ext uri="{FF2B5EF4-FFF2-40B4-BE49-F238E27FC236}">
                  <a16:creationId xmlns:a16="http://schemas.microsoft.com/office/drawing/2014/main" id="{E16051B8-6E02-4415-8DA6-27853B55CB4D}"/>
                </a:ext>
              </a:extLst>
            </p:cNvPr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ṩlïdé">
              <a:extLst>
                <a:ext uri="{FF2B5EF4-FFF2-40B4-BE49-F238E27FC236}">
                  <a16:creationId xmlns:a16="http://schemas.microsoft.com/office/drawing/2014/main" id="{28606364-567D-491D-B431-11E12DFB1D0F}"/>
                </a:ext>
              </a:extLst>
            </p:cNvPr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ṩlïḍê">
              <a:extLst>
                <a:ext uri="{FF2B5EF4-FFF2-40B4-BE49-F238E27FC236}">
                  <a16:creationId xmlns:a16="http://schemas.microsoft.com/office/drawing/2014/main" id="{845C4FF6-142B-4439-919C-80148C12FB14}"/>
                </a:ext>
              </a:extLst>
            </p:cNvPr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Sliḋè">
              <a:extLst>
                <a:ext uri="{FF2B5EF4-FFF2-40B4-BE49-F238E27FC236}">
                  <a16:creationId xmlns:a16="http://schemas.microsoft.com/office/drawing/2014/main" id="{20B98A09-D3A5-4983-8741-BFF197518DE6}"/>
                </a:ext>
              </a:extLst>
            </p:cNvPr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ś1îde">
              <a:extLst>
                <a:ext uri="{FF2B5EF4-FFF2-40B4-BE49-F238E27FC236}">
                  <a16:creationId xmlns:a16="http://schemas.microsoft.com/office/drawing/2014/main" id="{204A81C9-5F70-4A35-A695-2429C58106DA}"/>
                </a:ext>
              </a:extLst>
            </p:cNvPr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Sḷîḑê">
              <a:extLst>
                <a:ext uri="{FF2B5EF4-FFF2-40B4-BE49-F238E27FC236}">
                  <a16:creationId xmlns:a16="http://schemas.microsoft.com/office/drawing/2014/main" id="{B20CF39A-AB76-4353-9E21-AF05449ABEDB}"/>
                </a:ext>
              </a:extLst>
            </p:cNvPr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sḻîde">
              <a:extLst>
                <a:ext uri="{FF2B5EF4-FFF2-40B4-BE49-F238E27FC236}">
                  <a16:creationId xmlns:a16="http://schemas.microsoft.com/office/drawing/2014/main" id="{FB3929FD-C135-4874-ACCD-0B3FE7AC2946}"/>
                </a:ext>
              </a:extLst>
            </p:cNvPr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8" name="ïṣľiḍê">
              <a:extLst>
                <a:ext uri="{FF2B5EF4-FFF2-40B4-BE49-F238E27FC236}">
                  <a16:creationId xmlns:a16="http://schemas.microsoft.com/office/drawing/2014/main" id="{47F4439B-CB26-48A9-9155-EF8FE33DB5A5}"/>
                </a:ext>
              </a:extLst>
            </p:cNvPr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ṣľîḍê">
              <a:extLst>
                <a:ext uri="{FF2B5EF4-FFF2-40B4-BE49-F238E27FC236}">
                  <a16:creationId xmlns:a16="http://schemas.microsoft.com/office/drawing/2014/main" id="{D7E852C3-104D-4232-AA3A-38CD9FC3937D}"/>
                </a:ext>
              </a:extLst>
            </p:cNvPr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Sļiḓè">
              <a:extLst>
                <a:ext uri="{FF2B5EF4-FFF2-40B4-BE49-F238E27FC236}">
                  <a16:creationId xmlns:a16="http://schemas.microsoft.com/office/drawing/2014/main" id="{269B5D0A-23F2-4D61-847F-EE69A16586B2}"/>
                </a:ext>
              </a:extLst>
            </p:cNvPr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1" name="íṡlide">
              <a:extLst>
                <a:ext uri="{FF2B5EF4-FFF2-40B4-BE49-F238E27FC236}">
                  <a16:creationId xmlns:a16="http://schemas.microsoft.com/office/drawing/2014/main" id="{CB6F1A8A-D23D-45B1-B640-228C1CE884EC}"/>
                </a:ext>
              </a:extLst>
            </p:cNvPr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Sḻíḓè">
              <a:extLst>
                <a:ext uri="{FF2B5EF4-FFF2-40B4-BE49-F238E27FC236}">
                  <a16:creationId xmlns:a16="http://schemas.microsoft.com/office/drawing/2014/main" id="{1D2E7F53-D90E-49BC-B1DE-F173FB928B16}"/>
                </a:ext>
              </a:extLst>
            </p:cNvPr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ṡḻiḋé">
              <a:extLst>
                <a:ext uri="{FF2B5EF4-FFF2-40B4-BE49-F238E27FC236}">
                  <a16:creationId xmlns:a16="http://schemas.microsoft.com/office/drawing/2014/main" id="{55F2044D-86C9-458D-8EC0-94A94A396922}"/>
                </a:ext>
              </a:extLst>
            </p:cNvPr>
            <p:cNvSpPr/>
            <p:nvPr/>
          </p:nvSpPr>
          <p:spPr bwMode="auto">
            <a:xfrm>
              <a:off x="5044129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ŝḻíḑè">
              <a:extLst>
                <a:ext uri="{FF2B5EF4-FFF2-40B4-BE49-F238E27FC236}">
                  <a16:creationId xmlns:a16="http://schemas.microsoft.com/office/drawing/2014/main" id="{89E21B09-B975-4BE7-919B-74C8BF76E4F7}"/>
                </a:ext>
              </a:extLst>
            </p:cNvPr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ḷïdé">
              <a:extLst>
                <a:ext uri="{FF2B5EF4-FFF2-40B4-BE49-F238E27FC236}">
                  <a16:creationId xmlns:a16="http://schemas.microsoft.com/office/drawing/2014/main" id="{B4E1075F-8346-42B6-B181-523E78A1CB84}"/>
                </a:ext>
              </a:extLst>
            </p:cNvPr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şľîdé">
              <a:extLst>
                <a:ext uri="{FF2B5EF4-FFF2-40B4-BE49-F238E27FC236}">
                  <a16:creationId xmlns:a16="http://schemas.microsoft.com/office/drawing/2014/main" id="{F7D81955-979A-4F14-A99C-2160B43E5733}"/>
                </a:ext>
              </a:extLst>
            </p:cNvPr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ṧļídè">
              <a:extLst>
                <a:ext uri="{FF2B5EF4-FFF2-40B4-BE49-F238E27FC236}">
                  <a16:creationId xmlns:a16="http://schemas.microsoft.com/office/drawing/2014/main" id="{34D3675E-B18B-49F2-B873-411EEEF4BEDF}"/>
                </a:ext>
              </a:extLst>
            </p:cNvPr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ŝḻiḑe">
              <a:extLst>
                <a:ext uri="{FF2B5EF4-FFF2-40B4-BE49-F238E27FC236}">
                  <a16:creationId xmlns:a16="http://schemas.microsoft.com/office/drawing/2014/main" id="{964F579A-8AB4-4BB9-BD49-5C41DAA43249}"/>
                </a:ext>
              </a:extLst>
            </p:cNvPr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$ḷïḋe">
              <a:extLst>
                <a:ext uri="{FF2B5EF4-FFF2-40B4-BE49-F238E27FC236}">
                  <a16:creationId xmlns:a16="http://schemas.microsoft.com/office/drawing/2014/main" id="{445ACA81-29FD-48CE-9010-D2B7A8CE6C8A}"/>
                </a:ext>
              </a:extLst>
            </p:cNvPr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$ḷïḑê">
              <a:extLst>
                <a:ext uri="{FF2B5EF4-FFF2-40B4-BE49-F238E27FC236}">
                  <a16:creationId xmlns:a16="http://schemas.microsoft.com/office/drawing/2014/main" id="{E7D76770-42A3-4AED-B22B-1DB1A4A93A96}"/>
                </a:ext>
              </a:extLst>
            </p:cNvPr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sḻíďê">
              <a:extLst>
                <a:ext uri="{FF2B5EF4-FFF2-40B4-BE49-F238E27FC236}">
                  <a16:creationId xmlns:a16="http://schemas.microsoft.com/office/drawing/2014/main" id="{5121F2D8-AB1D-49E4-985F-CC00F6026C76}"/>
                </a:ext>
              </a:extLst>
            </p:cNvPr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iṩliḍé">
              <a:extLst>
                <a:ext uri="{FF2B5EF4-FFF2-40B4-BE49-F238E27FC236}">
                  <a16:creationId xmlns:a16="http://schemas.microsoft.com/office/drawing/2014/main" id="{F4D51566-B943-4A0E-A5B9-3867D61DF206}"/>
                </a:ext>
              </a:extLst>
            </p:cNvPr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ṥļíḋê">
              <a:extLst>
                <a:ext uri="{FF2B5EF4-FFF2-40B4-BE49-F238E27FC236}">
                  <a16:creationId xmlns:a16="http://schemas.microsoft.com/office/drawing/2014/main" id="{07BF7971-D4AE-4F0D-A8C5-FAFB858E7659}"/>
                </a:ext>
              </a:extLst>
            </p:cNvPr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ṥľîḓê">
              <a:extLst>
                <a:ext uri="{FF2B5EF4-FFF2-40B4-BE49-F238E27FC236}">
                  <a16:creationId xmlns:a16="http://schemas.microsoft.com/office/drawing/2014/main" id="{CA0BF325-08C6-4BAD-9016-B279BC0D8A73}"/>
                </a:ext>
              </a:extLst>
            </p:cNvPr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5" name="ïṣḷíďê">
              <a:extLst>
                <a:ext uri="{FF2B5EF4-FFF2-40B4-BE49-F238E27FC236}">
                  <a16:creationId xmlns:a16="http://schemas.microsoft.com/office/drawing/2014/main" id="{BD474FC0-32FE-4BE9-92DE-A6E56B1834B5}"/>
                </a:ext>
              </a:extLst>
            </p:cNvPr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şlîdê">
              <a:extLst>
                <a:ext uri="{FF2B5EF4-FFF2-40B4-BE49-F238E27FC236}">
                  <a16:creationId xmlns:a16="http://schemas.microsoft.com/office/drawing/2014/main" id="{281B928E-E43E-44F4-B84F-34ECD22E58FE}"/>
                </a:ext>
              </a:extLst>
            </p:cNvPr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ṣḷide">
              <a:extLst>
                <a:ext uri="{FF2B5EF4-FFF2-40B4-BE49-F238E27FC236}">
                  <a16:creationId xmlns:a16="http://schemas.microsoft.com/office/drawing/2014/main" id="{E34F13D7-1B37-4AD6-8CD8-77F99AD6373B}"/>
                </a:ext>
              </a:extLst>
            </p:cNvPr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šḷiḓé">
              <a:extLst>
                <a:ext uri="{FF2B5EF4-FFF2-40B4-BE49-F238E27FC236}">
                  <a16:creationId xmlns:a16="http://schemas.microsoft.com/office/drawing/2014/main" id="{B1B5F826-1993-4AF0-ADD0-CA151312F477}"/>
                </a:ext>
              </a:extLst>
            </p:cNvPr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$ḻïḋê">
              <a:extLst>
                <a:ext uri="{FF2B5EF4-FFF2-40B4-BE49-F238E27FC236}">
                  <a16:creationId xmlns:a16="http://schemas.microsoft.com/office/drawing/2014/main" id="{4DD31B56-CF85-47C6-BDD2-F0A00B0704DE}"/>
                </a:ext>
              </a:extLst>
            </p:cNvPr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ŝľiḑè">
              <a:extLst>
                <a:ext uri="{FF2B5EF4-FFF2-40B4-BE49-F238E27FC236}">
                  <a16:creationId xmlns:a16="http://schemas.microsoft.com/office/drawing/2014/main" id="{0E207740-5628-4F9B-BC07-F246CD4745F1}"/>
                </a:ext>
              </a:extLst>
            </p:cNvPr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ŝļiḋé">
              <a:extLst>
                <a:ext uri="{FF2B5EF4-FFF2-40B4-BE49-F238E27FC236}">
                  <a16:creationId xmlns:a16="http://schemas.microsoft.com/office/drawing/2014/main" id="{5DDF994C-BF1D-4FA4-974B-FDFDDBE2BED9}"/>
                </a:ext>
              </a:extLst>
            </p:cNvPr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ṩľîďé">
              <a:extLst>
                <a:ext uri="{FF2B5EF4-FFF2-40B4-BE49-F238E27FC236}">
                  <a16:creationId xmlns:a16="http://schemas.microsoft.com/office/drawing/2014/main" id="{AC7A18C6-A294-4ABC-90BE-B6C168ED3771}"/>
                </a:ext>
              </a:extLst>
            </p:cNvPr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ṩľíďê">
              <a:extLst>
                <a:ext uri="{FF2B5EF4-FFF2-40B4-BE49-F238E27FC236}">
                  <a16:creationId xmlns:a16="http://schemas.microsoft.com/office/drawing/2014/main" id="{27F6C18F-05FE-4A17-BD32-C440814B0CB1}"/>
                </a:ext>
              </a:extLst>
            </p:cNvPr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ṥḻiďê">
              <a:extLst>
                <a:ext uri="{FF2B5EF4-FFF2-40B4-BE49-F238E27FC236}">
                  <a16:creationId xmlns:a16="http://schemas.microsoft.com/office/drawing/2014/main" id="{69F48365-C721-46DD-A247-38A3632338DB}"/>
                </a:ext>
              </a:extLst>
            </p:cNvPr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šļidè">
              <a:extLst>
                <a:ext uri="{FF2B5EF4-FFF2-40B4-BE49-F238E27FC236}">
                  <a16:creationId xmlns:a16="http://schemas.microsoft.com/office/drawing/2014/main" id="{5A334A79-F681-40A3-BD5C-4A1BDDFFD221}"/>
                </a:ext>
              </a:extLst>
            </p:cNvPr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ṥ1íḋè">
              <a:extLst>
                <a:ext uri="{FF2B5EF4-FFF2-40B4-BE49-F238E27FC236}">
                  <a16:creationId xmlns:a16="http://schemas.microsoft.com/office/drawing/2014/main" id="{070779BC-9AD0-4891-8C9E-062835F3CB93}"/>
                </a:ext>
              </a:extLst>
            </p:cNvPr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ṥļíďè">
              <a:extLst>
                <a:ext uri="{FF2B5EF4-FFF2-40B4-BE49-F238E27FC236}">
                  <a16:creationId xmlns:a16="http://schemas.microsoft.com/office/drawing/2014/main" id="{3F3CAC68-B98A-4C96-B11A-54A49FAE306C}"/>
                </a:ext>
              </a:extLst>
            </p:cNvPr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iŝlíďê">
              <a:extLst>
                <a:ext uri="{FF2B5EF4-FFF2-40B4-BE49-F238E27FC236}">
                  <a16:creationId xmlns:a16="http://schemas.microsoft.com/office/drawing/2014/main" id="{DC6E6F42-AA4F-48B2-A05B-71B75DE5FF40}"/>
                </a:ext>
              </a:extLst>
            </p:cNvPr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ḷîďe">
              <a:extLst>
                <a:ext uri="{FF2B5EF4-FFF2-40B4-BE49-F238E27FC236}">
                  <a16:creationId xmlns:a16="http://schemas.microsoft.com/office/drawing/2014/main" id="{A2C037B9-EB99-4C54-B0E8-0B84FC77895E}"/>
                </a:ext>
              </a:extLst>
            </p:cNvPr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ḷïḋè">
              <a:extLst>
                <a:ext uri="{FF2B5EF4-FFF2-40B4-BE49-F238E27FC236}">
                  <a16:creationId xmlns:a16="http://schemas.microsoft.com/office/drawing/2014/main" id="{E1297267-BADD-4C7C-837E-8EC617F20F04}"/>
                </a:ext>
              </a:extLst>
            </p:cNvPr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Sľiḋè">
              <a:extLst>
                <a:ext uri="{FF2B5EF4-FFF2-40B4-BE49-F238E27FC236}">
                  <a16:creationId xmlns:a16="http://schemas.microsoft.com/office/drawing/2014/main" id="{0F6A422F-0379-4CAE-9C90-A0A6DE484564}"/>
                </a:ext>
              </a:extLst>
            </p:cNvPr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iḓè">
              <a:extLst>
                <a:ext uri="{FF2B5EF4-FFF2-40B4-BE49-F238E27FC236}">
                  <a16:creationId xmlns:a16="http://schemas.microsoft.com/office/drawing/2014/main" id="{071F2BF3-2580-4298-A521-4F569B73D37F}"/>
                </a:ext>
              </a:extLst>
            </p:cNvPr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šļîďe">
              <a:extLst>
                <a:ext uri="{FF2B5EF4-FFF2-40B4-BE49-F238E27FC236}">
                  <a16:creationId xmlns:a16="http://schemas.microsoft.com/office/drawing/2014/main" id="{F32F96F4-7299-4E59-8ADA-48AFC837F581}"/>
                </a:ext>
              </a:extLst>
            </p:cNvPr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ṧḻïḓê">
              <a:extLst>
                <a:ext uri="{FF2B5EF4-FFF2-40B4-BE49-F238E27FC236}">
                  <a16:creationId xmlns:a16="http://schemas.microsoft.com/office/drawing/2014/main" id="{4BC56BE8-8D62-425A-A2E2-80D23C23FDC0}"/>
                </a:ext>
              </a:extLst>
            </p:cNvPr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şļïdè">
              <a:extLst>
                <a:ext uri="{FF2B5EF4-FFF2-40B4-BE49-F238E27FC236}">
                  <a16:creationId xmlns:a16="http://schemas.microsoft.com/office/drawing/2014/main" id="{F594FDFE-92C1-46EC-B3D0-E6BEB665041B}"/>
                </a:ext>
              </a:extLst>
            </p:cNvPr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ṧľiḍê">
              <a:extLst>
                <a:ext uri="{FF2B5EF4-FFF2-40B4-BE49-F238E27FC236}">
                  <a16:creationId xmlns:a16="http://schemas.microsoft.com/office/drawing/2014/main" id="{22A4E1B4-F7EA-47B4-BB08-45A68894E6BD}"/>
                </a:ext>
              </a:extLst>
            </p:cNvPr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sļïḑè">
              <a:extLst>
                <a:ext uri="{FF2B5EF4-FFF2-40B4-BE49-F238E27FC236}">
                  <a16:creationId xmlns:a16="http://schemas.microsoft.com/office/drawing/2014/main" id="{4F8210C9-15B2-415A-9BC2-8EFD4F332E3E}"/>
                </a:ext>
              </a:extLst>
            </p:cNvPr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ṥľîḋe">
              <a:extLst>
                <a:ext uri="{FF2B5EF4-FFF2-40B4-BE49-F238E27FC236}">
                  <a16:creationId xmlns:a16="http://schemas.microsoft.com/office/drawing/2014/main" id="{730AA2FA-3274-4E7A-BB2C-B55364BD0A6B}"/>
                </a:ext>
              </a:extLst>
            </p:cNvPr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š1îḋè">
              <a:extLst>
                <a:ext uri="{FF2B5EF4-FFF2-40B4-BE49-F238E27FC236}">
                  <a16:creationId xmlns:a16="http://schemas.microsoft.com/office/drawing/2014/main" id="{980DA697-3132-4B0B-BE79-946348E5508D}"/>
                </a:ext>
              </a:extLst>
            </p:cNvPr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ľíḑè">
              <a:extLst>
                <a:ext uri="{FF2B5EF4-FFF2-40B4-BE49-F238E27FC236}">
                  <a16:creationId xmlns:a16="http://schemas.microsoft.com/office/drawing/2014/main" id="{E3202A6A-F4D4-4282-AC1E-C2332704D5F2}"/>
                </a:ext>
              </a:extLst>
            </p:cNvPr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ṣľïḍê">
              <a:extLst>
                <a:ext uri="{FF2B5EF4-FFF2-40B4-BE49-F238E27FC236}">
                  <a16:creationId xmlns:a16="http://schemas.microsoft.com/office/drawing/2014/main" id="{ACF642D8-104C-42EA-80C8-928D33467376}"/>
                </a:ext>
              </a:extLst>
            </p:cNvPr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Sľîḑé">
              <a:extLst>
                <a:ext uri="{FF2B5EF4-FFF2-40B4-BE49-F238E27FC236}">
                  <a16:creationId xmlns:a16="http://schemas.microsoft.com/office/drawing/2014/main" id="{C53E994F-198B-47BE-A049-09B5017A4538}"/>
                </a:ext>
              </a:extLst>
            </p:cNvPr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1îḋe">
              <a:extLst>
                <a:ext uri="{FF2B5EF4-FFF2-40B4-BE49-F238E27FC236}">
                  <a16:creationId xmlns:a16="http://schemas.microsoft.com/office/drawing/2014/main" id="{419CABB2-654E-4510-BEB0-E43BEE8A6988}"/>
                </a:ext>
              </a:extLst>
            </p:cNvPr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Sļîḑe">
              <a:extLst>
                <a:ext uri="{FF2B5EF4-FFF2-40B4-BE49-F238E27FC236}">
                  <a16:creationId xmlns:a16="http://schemas.microsoft.com/office/drawing/2014/main" id="{55E90D51-D03D-44FF-B6A2-17A5DA8CAA2F}"/>
                </a:ext>
              </a:extLst>
            </p:cNvPr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šļïḓè">
              <a:extLst>
                <a:ext uri="{FF2B5EF4-FFF2-40B4-BE49-F238E27FC236}">
                  <a16:creationId xmlns:a16="http://schemas.microsoft.com/office/drawing/2014/main" id="{36F27312-B7B2-4F89-B47B-77C9DB0DC9BA}"/>
                </a:ext>
              </a:extLst>
            </p:cNvPr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ṥļíḋê">
              <a:extLst>
                <a:ext uri="{FF2B5EF4-FFF2-40B4-BE49-F238E27FC236}">
                  <a16:creationId xmlns:a16="http://schemas.microsoft.com/office/drawing/2014/main" id="{DD6B1CA8-D71D-4435-A8F5-09F63CEE7A64}"/>
                </a:ext>
              </a:extLst>
            </p:cNvPr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ŝ1îḑe">
              <a:extLst>
                <a:ext uri="{FF2B5EF4-FFF2-40B4-BE49-F238E27FC236}">
                  <a16:creationId xmlns:a16="http://schemas.microsoft.com/office/drawing/2014/main" id="{7B910579-328C-48DC-9834-A4E388492BF0}"/>
                </a:ext>
              </a:extLst>
            </p:cNvPr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ṧlídê">
              <a:extLst>
                <a:ext uri="{FF2B5EF4-FFF2-40B4-BE49-F238E27FC236}">
                  <a16:creationId xmlns:a16="http://schemas.microsoft.com/office/drawing/2014/main" id="{74AE645A-250B-4864-8505-B3E3BAFD481B}"/>
                </a:ext>
              </a:extLst>
            </p:cNvPr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šḻiďè">
              <a:extLst>
                <a:ext uri="{FF2B5EF4-FFF2-40B4-BE49-F238E27FC236}">
                  <a16:creationId xmlns:a16="http://schemas.microsoft.com/office/drawing/2014/main" id="{5C270D61-FDD5-47AE-8795-90AF9313A007}"/>
                </a:ext>
              </a:extLst>
            </p:cNvPr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63EA3031-161D-189C-8709-F44962262F01}"/>
              </a:ext>
            </a:extLst>
          </p:cNvPr>
          <p:cNvSpPr txBox="1"/>
          <p:nvPr/>
        </p:nvSpPr>
        <p:spPr>
          <a:xfrm>
            <a:off x="0" y="6014712"/>
            <a:ext cx="759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accent1"/>
                </a:solidFill>
                <a:ea typeface="微软雅黑" panose="020B0503020204020204" pitchFamily="34" charset="-122"/>
              </a:rPr>
              <a:t>8207230322  </a:t>
            </a:r>
            <a:r>
              <a:rPr lang="zh-CN" altLang="en-US" dirty="0">
                <a:solidFill>
                  <a:schemeClr val="accent1"/>
                </a:solidFill>
                <a:ea typeface="微软雅黑" panose="020B0503020204020204" pitchFamily="34" charset="-122"/>
              </a:rPr>
              <a:t>樊博文</a:t>
            </a:r>
            <a:endParaRPr lang="en-US" altLang="zh-CN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E980B-375E-3D06-66D9-D4BED726EFB1}"/>
              </a:ext>
            </a:extLst>
          </p:cNvPr>
          <p:cNvSpPr txBox="1"/>
          <p:nvPr/>
        </p:nvSpPr>
        <p:spPr>
          <a:xfrm>
            <a:off x="2527794" y="3835636"/>
            <a:ext cx="779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chemeClr val="bg2"/>
                </a:solidFill>
                <a:latin typeface="华文行楷" pitchFamily="2" charset="-122"/>
                <a:ea typeface="华文行楷" pitchFamily="2" charset="-122"/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1923236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rot="10800000" flipH="1" flipV="1">
            <a:off x="-27107" y="0"/>
            <a:ext cx="98552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9502672" y="1149532"/>
            <a:ext cx="1700933" cy="1087686"/>
            <a:chOff x="8379865" y="596569"/>
            <a:chExt cx="1700933" cy="1087686"/>
          </a:xfrm>
        </p:grpSpPr>
        <p:sp>
          <p:nvSpPr>
            <p:cNvPr id="4" name="文本框 3"/>
            <p:cNvSpPr txBox="1"/>
            <p:nvPr/>
          </p:nvSpPr>
          <p:spPr>
            <a:xfrm>
              <a:off x="8496371" y="596569"/>
              <a:ext cx="14679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800" b="1" dirty="0">
                  <a:solidFill>
                    <a:srgbClr val="0F7DC1"/>
                  </a:solidFill>
                  <a:latin typeface="华文行楷" pitchFamily="2" charset="-122"/>
                  <a:ea typeface="华文行楷" pitchFamily="2" charset="-122"/>
                </a:rPr>
                <a:t>目</a:t>
              </a:r>
              <a:r>
                <a:rPr lang="zh-CN" altLang="en-US" sz="4800" b="1" dirty="0">
                  <a:solidFill>
                    <a:srgbClr val="030000"/>
                  </a:solidFill>
                  <a:latin typeface="华文行楷" pitchFamily="2" charset="-122"/>
                  <a:ea typeface="华文行楷" pitchFamily="2" charset="-122"/>
                </a:rPr>
                <a:t>录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379865" y="1314923"/>
              <a:ext cx="17009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>
                      <a:lumMod val="65000"/>
                    </a:schemeClr>
                  </a:solidFill>
                  <a:ea typeface="微软雅黑" panose="020B0503020204020204" pitchFamily="34" charset="-122"/>
                </a:rPr>
                <a:t>CONTENTS</a:t>
              </a:r>
              <a:endParaRPr lang="zh-CN" altLang="en-US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6" name="椭圆 5"/>
          <p:cNvSpPr/>
          <p:nvPr/>
        </p:nvSpPr>
        <p:spPr>
          <a:xfrm>
            <a:off x="3021082" y="3507391"/>
            <a:ext cx="540603" cy="540603"/>
          </a:xfrm>
          <a:prstGeom prst="ellipse">
            <a:avLst/>
          </a:prstGeom>
          <a:noFill/>
          <a:ln>
            <a:solidFill>
              <a:srgbClr val="0F7D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3021082" y="4901286"/>
            <a:ext cx="540603" cy="540603"/>
          </a:xfrm>
          <a:prstGeom prst="ellipse">
            <a:avLst/>
          </a:prstGeom>
          <a:noFill/>
          <a:ln>
            <a:solidFill>
              <a:srgbClr val="0F7D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7758182" y="3527599"/>
            <a:ext cx="540603" cy="540603"/>
          </a:xfrm>
          <a:prstGeom prst="ellipse">
            <a:avLst/>
          </a:prstGeom>
          <a:noFill/>
          <a:ln>
            <a:solidFill>
              <a:srgbClr val="0F7D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7758182" y="4921494"/>
            <a:ext cx="540603" cy="540603"/>
          </a:xfrm>
          <a:prstGeom prst="ellipse">
            <a:avLst/>
          </a:prstGeom>
          <a:noFill/>
          <a:ln>
            <a:solidFill>
              <a:srgbClr val="0F7D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58049" y="353770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需求分析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495149" y="4921494"/>
            <a:ext cx="2765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</a:p>
        </p:txBody>
      </p:sp>
      <p:sp>
        <p:nvSpPr>
          <p:cNvPr id="18" name="Freeform: Shape 53"/>
          <p:cNvSpPr/>
          <p:nvPr/>
        </p:nvSpPr>
        <p:spPr>
          <a:xfrm>
            <a:off x="7946476" y="3689039"/>
            <a:ext cx="181003" cy="250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5" h="21086" extrusionOk="0">
                <a:moveTo>
                  <a:pt x="21023" y="5250"/>
                </a:moveTo>
                <a:lnTo>
                  <a:pt x="7163" y="195"/>
                </a:lnTo>
                <a:cubicBezTo>
                  <a:pt x="5264" y="-514"/>
                  <a:pt x="1521" y="853"/>
                  <a:pt x="445" y="2057"/>
                </a:cubicBezTo>
                <a:cubicBezTo>
                  <a:pt x="-35" y="2595"/>
                  <a:pt x="0" y="2983"/>
                  <a:pt x="0" y="3203"/>
                </a:cubicBezTo>
                <a:lnTo>
                  <a:pt x="173" y="14619"/>
                </a:lnTo>
                <a:cubicBezTo>
                  <a:pt x="184" y="14862"/>
                  <a:pt x="614" y="15188"/>
                  <a:pt x="983" y="15348"/>
                </a:cubicBezTo>
                <a:cubicBezTo>
                  <a:pt x="1753" y="15682"/>
                  <a:pt x="13399" y="20826"/>
                  <a:pt x="13729" y="20972"/>
                </a:cubicBezTo>
                <a:cubicBezTo>
                  <a:pt x="13905" y="21051"/>
                  <a:pt x="14115" y="21086"/>
                  <a:pt x="14322" y="21086"/>
                </a:cubicBezTo>
                <a:cubicBezTo>
                  <a:pt x="14499" y="21086"/>
                  <a:pt x="14675" y="21058"/>
                  <a:pt x="14834" y="21002"/>
                </a:cubicBezTo>
                <a:cubicBezTo>
                  <a:pt x="15185" y="20881"/>
                  <a:pt x="15404" y="20645"/>
                  <a:pt x="15404" y="20388"/>
                </a:cubicBezTo>
                <a:lnTo>
                  <a:pt x="15404" y="8397"/>
                </a:lnTo>
                <a:cubicBezTo>
                  <a:pt x="15404" y="8148"/>
                  <a:pt x="15198" y="7917"/>
                  <a:pt x="14862" y="7792"/>
                </a:cubicBezTo>
                <a:lnTo>
                  <a:pt x="2263" y="2817"/>
                </a:lnTo>
                <a:cubicBezTo>
                  <a:pt x="2408" y="2620"/>
                  <a:pt x="2968" y="2205"/>
                  <a:pt x="3997" y="1825"/>
                </a:cubicBezTo>
                <a:cubicBezTo>
                  <a:pt x="5082" y="1422"/>
                  <a:pt x="5896" y="1574"/>
                  <a:pt x="6082" y="1625"/>
                </a:cubicBezTo>
                <a:cubicBezTo>
                  <a:pt x="6082" y="1625"/>
                  <a:pt x="18173" y="6203"/>
                  <a:pt x="18544" y="6339"/>
                </a:cubicBezTo>
                <a:cubicBezTo>
                  <a:pt x="18911" y="6476"/>
                  <a:pt x="18918" y="6495"/>
                  <a:pt x="18918" y="6729"/>
                </a:cubicBezTo>
                <a:cubicBezTo>
                  <a:pt x="18918" y="6961"/>
                  <a:pt x="18918" y="18107"/>
                  <a:pt x="18918" y="18107"/>
                </a:cubicBezTo>
                <a:cubicBezTo>
                  <a:pt x="18918" y="18674"/>
                  <a:pt x="19733" y="18906"/>
                  <a:pt x="20330" y="18906"/>
                </a:cubicBezTo>
                <a:cubicBezTo>
                  <a:pt x="20927" y="18906"/>
                  <a:pt x="21565" y="18493"/>
                  <a:pt x="21565" y="18107"/>
                </a:cubicBezTo>
                <a:lnTo>
                  <a:pt x="21565" y="5855"/>
                </a:lnTo>
                <a:cubicBezTo>
                  <a:pt x="21565" y="5605"/>
                  <a:pt x="21357" y="5375"/>
                  <a:pt x="21023" y="5250"/>
                </a:cubicBezTo>
                <a:close/>
              </a:path>
            </a:pathLst>
          </a:custGeom>
          <a:solidFill>
            <a:srgbClr val="0F7DC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Freeform: Shape 54"/>
          <p:cNvSpPr/>
          <p:nvPr/>
        </p:nvSpPr>
        <p:spPr>
          <a:xfrm>
            <a:off x="3182732" y="3671670"/>
            <a:ext cx="233965" cy="177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54" h="21471" extrusionOk="0">
                <a:moveTo>
                  <a:pt x="18030" y="19454"/>
                </a:moveTo>
                <a:cubicBezTo>
                  <a:pt x="17963" y="19996"/>
                  <a:pt x="19394" y="20889"/>
                  <a:pt x="19531" y="19301"/>
                </a:cubicBezTo>
                <a:cubicBezTo>
                  <a:pt x="20145" y="12136"/>
                  <a:pt x="19088" y="10075"/>
                  <a:pt x="19088" y="10075"/>
                </a:cubicBezTo>
                <a:lnTo>
                  <a:pt x="17606" y="11177"/>
                </a:lnTo>
                <a:cubicBezTo>
                  <a:pt x="17606" y="11177"/>
                  <a:pt x="18863" y="12767"/>
                  <a:pt x="18030" y="19454"/>
                </a:cubicBezTo>
                <a:close/>
                <a:moveTo>
                  <a:pt x="20733" y="6972"/>
                </a:moveTo>
                <a:lnTo>
                  <a:pt x="11887" y="388"/>
                </a:lnTo>
                <a:cubicBezTo>
                  <a:pt x="11194" y="-129"/>
                  <a:pt x="10060" y="-129"/>
                  <a:pt x="9367" y="388"/>
                </a:cubicBezTo>
                <a:lnTo>
                  <a:pt x="519" y="6972"/>
                </a:lnTo>
                <a:cubicBezTo>
                  <a:pt x="-173" y="7489"/>
                  <a:pt x="-173" y="8333"/>
                  <a:pt x="519" y="8848"/>
                </a:cubicBezTo>
                <a:lnTo>
                  <a:pt x="9367" y="15434"/>
                </a:lnTo>
                <a:cubicBezTo>
                  <a:pt x="10060" y="15950"/>
                  <a:pt x="11194" y="15950"/>
                  <a:pt x="11887" y="15434"/>
                </a:cubicBezTo>
                <a:lnTo>
                  <a:pt x="17606" y="11177"/>
                </a:lnTo>
                <a:lnTo>
                  <a:pt x="11405" y="9246"/>
                </a:lnTo>
                <a:cubicBezTo>
                  <a:pt x="11166" y="9325"/>
                  <a:pt x="10902" y="9369"/>
                  <a:pt x="10627" y="9369"/>
                </a:cubicBezTo>
                <a:cubicBezTo>
                  <a:pt x="9510" y="9369"/>
                  <a:pt x="8604" y="8653"/>
                  <a:pt x="8604" y="7770"/>
                </a:cubicBezTo>
                <a:cubicBezTo>
                  <a:pt x="8604" y="6886"/>
                  <a:pt x="9510" y="6170"/>
                  <a:pt x="10627" y="6170"/>
                </a:cubicBezTo>
                <a:cubicBezTo>
                  <a:pt x="11495" y="6170"/>
                  <a:pt x="12232" y="6603"/>
                  <a:pt x="12520" y="7209"/>
                </a:cubicBezTo>
                <a:lnTo>
                  <a:pt x="19088" y="10075"/>
                </a:lnTo>
                <a:lnTo>
                  <a:pt x="20733" y="8848"/>
                </a:lnTo>
                <a:cubicBezTo>
                  <a:pt x="21427" y="8333"/>
                  <a:pt x="21427" y="7489"/>
                  <a:pt x="20733" y="6972"/>
                </a:cubicBezTo>
                <a:close/>
                <a:moveTo>
                  <a:pt x="3508" y="13898"/>
                </a:moveTo>
                <a:cubicBezTo>
                  <a:pt x="4002" y="16554"/>
                  <a:pt x="4628" y="17714"/>
                  <a:pt x="6720" y="18930"/>
                </a:cubicBezTo>
                <a:cubicBezTo>
                  <a:pt x="8812" y="20144"/>
                  <a:pt x="9807" y="21471"/>
                  <a:pt x="10627" y="21471"/>
                </a:cubicBezTo>
                <a:cubicBezTo>
                  <a:pt x="11447" y="21471"/>
                  <a:pt x="12378" y="20309"/>
                  <a:pt x="14470" y="19093"/>
                </a:cubicBezTo>
                <a:cubicBezTo>
                  <a:pt x="16562" y="17877"/>
                  <a:pt x="16004" y="17508"/>
                  <a:pt x="16497" y="14853"/>
                </a:cubicBezTo>
                <a:lnTo>
                  <a:pt x="10627" y="18646"/>
                </a:lnTo>
                <a:cubicBezTo>
                  <a:pt x="10627" y="18646"/>
                  <a:pt x="3508" y="13898"/>
                  <a:pt x="3508" y="13898"/>
                </a:cubicBezTo>
                <a:close/>
              </a:path>
            </a:pathLst>
          </a:custGeom>
          <a:solidFill>
            <a:srgbClr val="0F7DC1"/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Freeform 324"/>
          <p:cNvSpPr>
            <a:spLocks noEditPoints="1"/>
          </p:cNvSpPr>
          <p:nvPr/>
        </p:nvSpPr>
        <p:spPr bwMode="auto">
          <a:xfrm>
            <a:off x="7928650" y="5068705"/>
            <a:ext cx="217528" cy="248345"/>
          </a:xfrm>
          <a:custGeom>
            <a:avLst/>
            <a:gdLst>
              <a:gd name="T0" fmla="*/ 18 w 160"/>
              <a:gd name="T1" fmla="*/ 0 h 183"/>
              <a:gd name="T2" fmla="*/ 102 w 160"/>
              <a:gd name="T3" fmla="*/ 0 h 183"/>
              <a:gd name="T4" fmla="*/ 107 w 160"/>
              <a:gd name="T5" fmla="*/ 2 h 183"/>
              <a:gd name="T6" fmla="*/ 158 w 160"/>
              <a:gd name="T7" fmla="*/ 53 h 183"/>
              <a:gd name="T8" fmla="*/ 160 w 160"/>
              <a:gd name="T9" fmla="*/ 58 h 183"/>
              <a:gd name="T10" fmla="*/ 160 w 160"/>
              <a:gd name="T11" fmla="*/ 58 h 183"/>
              <a:gd name="T12" fmla="*/ 160 w 160"/>
              <a:gd name="T13" fmla="*/ 164 h 183"/>
              <a:gd name="T14" fmla="*/ 154 w 160"/>
              <a:gd name="T15" fmla="*/ 178 h 183"/>
              <a:gd name="T16" fmla="*/ 154 w 160"/>
              <a:gd name="T17" fmla="*/ 178 h 183"/>
              <a:gd name="T18" fmla="*/ 154 w 160"/>
              <a:gd name="T19" fmla="*/ 178 h 183"/>
              <a:gd name="T20" fmla="*/ 141 w 160"/>
              <a:gd name="T21" fmla="*/ 183 h 183"/>
              <a:gd name="T22" fmla="*/ 18 w 160"/>
              <a:gd name="T23" fmla="*/ 183 h 183"/>
              <a:gd name="T24" fmla="*/ 5 w 160"/>
              <a:gd name="T25" fmla="*/ 178 h 183"/>
              <a:gd name="T26" fmla="*/ 5 w 160"/>
              <a:gd name="T27" fmla="*/ 178 h 183"/>
              <a:gd name="T28" fmla="*/ 0 w 160"/>
              <a:gd name="T29" fmla="*/ 164 h 183"/>
              <a:gd name="T30" fmla="*/ 0 w 160"/>
              <a:gd name="T31" fmla="*/ 19 h 183"/>
              <a:gd name="T32" fmla="*/ 5 w 160"/>
              <a:gd name="T33" fmla="*/ 5 h 183"/>
              <a:gd name="T34" fmla="*/ 18 w 160"/>
              <a:gd name="T35" fmla="*/ 0 h 183"/>
              <a:gd name="T36" fmla="*/ 146 w 160"/>
              <a:gd name="T37" fmla="*/ 62 h 183"/>
              <a:gd name="T38" fmla="*/ 146 w 160"/>
              <a:gd name="T39" fmla="*/ 62 h 183"/>
              <a:gd name="T40" fmla="*/ 114 w 160"/>
              <a:gd name="T41" fmla="*/ 62 h 183"/>
              <a:gd name="T42" fmla="*/ 102 w 160"/>
              <a:gd name="T43" fmla="*/ 57 h 183"/>
              <a:gd name="T44" fmla="*/ 102 w 160"/>
              <a:gd name="T45" fmla="*/ 57 h 183"/>
              <a:gd name="T46" fmla="*/ 98 w 160"/>
              <a:gd name="T47" fmla="*/ 46 h 183"/>
              <a:gd name="T48" fmla="*/ 98 w 160"/>
              <a:gd name="T49" fmla="*/ 14 h 183"/>
              <a:gd name="T50" fmla="*/ 18 w 160"/>
              <a:gd name="T51" fmla="*/ 14 h 183"/>
              <a:gd name="T52" fmla="*/ 15 w 160"/>
              <a:gd name="T53" fmla="*/ 15 h 183"/>
              <a:gd name="T54" fmla="*/ 14 w 160"/>
              <a:gd name="T55" fmla="*/ 19 h 183"/>
              <a:gd name="T56" fmla="*/ 14 w 160"/>
              <a:gd name="T57" fmla="*/ 164 h 183"/>
              <a:gd name="T58" fmla="*/ 15 w 160"/>
              <a:gd name="T59" fmla="*/ 168 h 183"/>
              <a:gd name="T60" fmla="*/ 15 w 160"/>
              <a:gd name="T61" fmla="*/ 168 h 183"/>
              <a:gd name="T62" fmla="*/ 18 w 160"/>
              <a:gd name="T63" fmla="*/ 169 h 183"/>
              <a:gd name="T64" fmla="*/ 141 w 160"/>
              <a:gd name="T65" fmla="*/ 169 h 183"/>
              <a:gd name="T66" fmla="*/ 144 w 160"/>
              <a:gd name="T67" fmla="*/ 168 h 183"/>
              <a:gd name="T68" fmla="*/ 145 w 160"/>
              <a:gd name="T69" fmla="*/ 168 h 183"/>
              <a:gd name="T70" fmla="*/ 146 w 160"/>
              <a:gd name="T71" fmla="*/ 164 h 183"/>
              <a:gd name="T72" fmla="*/ 146 w 160"/>
              <a:gd name="T73" fmla="*/ 62 h 183"/>
              <a:gd name="T74" fmla="*/ 139 w 160"/>
              <a:gd name="T75" fmla="*/ 54 h 183"/>
              <a:gd name="T76" fmla="*/ 139 w 160"/>
              <a:gd name="T77" fmla="*/ 54 h 183"/>
              <a:gd name="T78" fmla="*/ 106 w 160"/>
              <a:gd name="T79" fmla="*/ 21 h 183"/>
              <a:gd name="T80" fmla="*/ 106 w 160"/>
              <a:gd name="T81" fmla="*/ 46 h 183"/>
              <a:gd name="T82" fmla="*/ 108 w 160"/>
              <a:gd name="T83" fmla="*/ 51 h 183"/>
              <a:gd name="T84" fmla="*/ 108 w 160"/>
              <a:gd name="T85" fmla="*/ 51 h 183"/>
              <a:gd name="T86" fmla="*/ 114 w 160"/>
              <a:gd name="T87" fmla="*/ 54 h 183"/>
              <a:gd name="T88" fmla="*/ 139 w 160"/>
              <a:gd name="T89" fmla="*/ 54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0" h="183">
                <a:moveTo>
                  <a:pt x="18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4" y="0"/>
                  <a:pt x="106" y="1"/>
                  <a:pt x="107" y="2"/>
                </a:cubicBezTo>
                <a:cubicBezTo>
                  <a:pt x="158" y="53"/>
                  <a:pt x="158" y="53"/>
                  <a:pt x="158" y="53"/>
                </a:cubicBezTo>
                <a:cubicBezTo>
                  <a:pt x="159" y="54"/>
                  <a:pt x="160" y="56"/>
                  <a:pt x="160" y="58"/>
                </a:cubicBezTo>
                <a:cubicBezTo>
                  <a:pt x="160" y="58"/>
                  <a:pt x="160" y="58"/>
                  <a:pt x="160" y="58"/>
                </a:cubicBezTo>
                <a:cubicBezTo>
                  <a:pt x="160" y="164"/>
                  <a:pt x="160" y="164"/>
                  <a:pt x="160" y="164"/>
                </a:cubicBezTo>
                <a:cubicBezTo>
                  <a:pt x="160" y="169"/>
                  <a:pt x="158" y="174"/>
                  <a:pt x="154" y="178"/>
                </a:cubicBezTo>
                <a:cubicBezTo>
                  <a:pt x="154" y="178"/>
                  <a:pt x="154" y="178"/>
                  <a:pt x="154" y="178"/>
                </a:cubicBezTo>
                <a:cubicBezTo>
                  <a:pt x="154" y="178"/>
                  <a:pt x="154" y="178"/>
                  <a:pt x="154" y="178"/>
                </a:cubicBezTo>
                <a:cubicBezTo>
                  <a:pt x="151" y="181"/>
                  <a:pt x="146" y="183"/>
                  <a:pt x="141" y="183"/>
                </a:cubicBezTo>
                <a:cubicBezTo>
                  <a:pt x="18" y="183"/>
                  <a:pt x="18" y="183"/>
                  <a:pt x="18" y="183"/>
                </a:cubicBezTo>
                <a:cubicBezTo>
                  <a:pt x="13" y="183"/>
                  <a:pt x="9" y="181"/>
                  <a:pt x="5" y="178"/>
                </a:cubicBezTo>
                <a:cubicBezTo>
                  <a:pt x="5" y="178"/>
                  <a:pt x="5" y="178"/>
                  <a:pt x="5" y="178"/>
                </a:cubicBezTo>
                <a:cubicBezTo>
                  <a:pt x="2" y="174"/>
                  <a:pt x="0" y="169"/>
                  <a:pt x="0" y="1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3"/>
                  <a:pt x="2" y="9"/>
                  <a:pt x="5" y="5"/>
                </a:cubicBezTo>
                <a:cubicBezTo>
                  <a:pt x="8" y="2"/>
                  <a:pt x="13" y="0"/>
                  <a:pt x="18" y="0"/>
                </a:cubicBezTo>
                <a:close/>
                <a:moveTo>
                  <a:pt x="146" y="62"/>
                </a:moveTo>
                <a:cubicBezTo>
                  <a:pt x="146" y="62"/>
                  <a:pt x="146" y="62"/>
                  <a:pt x="146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109" y="62"/>
                  <a:pt x="105" y="60"/>
                  <a:pt x="102" y="57"/>
                </a:cubicBezTo>
                <a:cubicBezTo>
                  <a:pt x="102" y="57"/>
                  <a:pt x="102" y="57"/>
                  <a:pt x="102" y="57"/>
                </a:cubicBezTo>
                <a:cubicBezTo>
                  <a:pt x="99" y="54"/>
                  <a:pt x="98" y="50"/>
                  <a:pt x="98" y="46"/>
                </a:cubicBezTo>
                <a:cubicBezTo>
                  <a:pt x="98" y="14"/>
                  <a:pt x="98" y="14"/>
                  <a:pt x="9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7" y="14"/>
                  <a:pt x="16" y="14"/>
                  <a:pt x="15" y="15"/>
                </a:cubicBezTo>
                <a:cubicBezTo>
                  <a:pt x="14" y="16"/>
                  <a:pt x="14" y="17"/>
                  <a:pt x="14" y="19"/>
                </a:cubicBezTo>
                <a:cubicBezTo>
                  <a:pt x="14" y="164"/>
                  <a:pt x="14" y="164"/>
                  <a:pt x="14" y="164"/>
                </a:cubicBezTo>
                <a:cubicBezTo>
                  <a:pt x="14" y="166"/>
                  <a:pt x="14" y="167"/>
                  <a:pt x="15" y="168"/>
                </a:cubicBezTo>
                <a:cubicBezTo>
                  <a:pt x="15" y="168"/>
                  <a:pt x="15" y="168"/>
                  <a:pt x="15" y="168"/>
                </a:cubicBezTo>
                <a:cubicBezTo>
                  <a:pt x="16" y="168"/>
                  <a:pt x="17" y="169"/>
                  <a:pt x="18" y="169"/>
                </a:cubicBezTo>
                <a:cubicBezTo>
                  <a:pt x="141" y="169"/>
                  <a:pt x="141" y="169"/>
                  <a:pt x="141" y="169"/>
                </a:cubicBezTo>
                <a:cubicBezTo>
                  <a:pt x="142" y="169"/>
                  <a:pt x="144" y="168"/>
                  <a:pt x="144" y="168"/>
                </a:cubicBezTo>
                <a:cubicBezTo>
                  <a:pt x="145" y="168"/>
                  <a:pt x="145" y="168"/>
                  <a:pt x="145" y="168"/>
                </a:cubicBezTo>
                <a:cubicBezTo>
                  <a:pt x="145" y="167"/>
                  <a:pt x="146" y="166"/>
                  <a:pt x="146" y="164"/>
                </a:cubicBezTo>
                <a:cubicBezTo>
                  <a:pt x="146" y="62"/>
                  <a:pt x="146" y="62"/>
                  <a:pt x="146" y="62"/>
                </a:cubicBezTo>
                <a:close/>
                <a:moveTo>
                  <a:pt x="139" y="54"/>
                </a:moveTo>
                <a:cubicBezTo>
                  <a:pt x="139" y="54"/>
                  <a:pt x="139" y="54"/>
                  <a:pt x="139" y="54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46"/>
                  <a:pt x="106" y="46"/>
                  <a:pt x="106" y="46"/>
                </a:cubicBezTo>
                <a:cubicBezTo>
                  <a:pt x="106" y="48"/>
                  <a:pt x="107" y="50"/>
                  <a:pt x="108" y="51"/>
                </a:cubicBezTo>
                <a:cubicBezTo>
                  <a:pt x="108" y="51"/>
                  <a:pt x="108" y="51"/>
                  <a:pt x="108" y="51"/>
                </a:cubicBezTo>
                <a:cubicBezTo>
                  <a:pt x="110" y="53"/>
                  <a:pt x="112" y="54"/>
                  <a:pt x="114" y="54"/>
                </a:cubicBezTo>
                <a:cubicBezTo>
                  <a:pt x="139" y="54"/>
                  <a:pt x="139" y="54"/>
                  <a:pt x="139" y="54"/>
                </a:cubicBezTo>
                <a:close/>
              </a:path>
            </a:pathLst>
          </a:custGeom>
          <a:solidFill>
            <a:srgbClr val="0F7DC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1" name="Freeform 328"/>
          <p:cNvSpPr>
            <a:spLocks noEditPoints="1"/>
          </p:cNvSpPr>
          <p:nvPr/>
        </p:nvSpPr>
        <p:spPr bwMode="auto">
          <a:xfrm>
            <a:off x="3187138" y="5057242"/>
            <a:ext cx="217527" cy="255596"/>
          </a:xfrm>
          <a:custGeom>
            <a:avLst/>
            <a:gdLst>
              <a:gd name="T0" fmla="*/ 32 w 160"/>
              <a:gd name="T1" fmla="*/ 111 h 188"/>
              <a:gd name="T2" fmla="*/ 46 w 160"/>
              <a:gd name="T3" fmla="*/ 111 h 188"/>
              <a:gd name="T4" fmla="*/ 39 w 160"/>
              <a:gd name="T5" fmla="*/ 134 h 188"/>
              <a:gd name="T6" fmla="*/ 32 w 160"/>
              <a:gd name="T7" fmla="*/ 141 h 188"/>
              <a:gd name="T8" fmla="*/ 46 w 160"/>
              <a:gd name="T9" fmla="*/ 141 h 188"/>
              <a:gd name="T10" fmla="*/ 39 w 160"/>
              <a:gd name="T11" fmla="*/ 74 h 188"/>
              <a:gd name="T12" fmla="*/ 32 w 160"/>
              <a:gd name="T13" fmla="*/ 81 h 188"/>
              <a:gd name="T14" fmla="*/ 46 w 160"/>
              <a:gd name="T15" fmla="*/ 81 h 188"/>
              <a:gd name="T16" fmla="*/ 121 w 160"/>
              <a:gd name="T17" fmla="*/ 77 h 188"/>
              <a:gd name="T18" fmla="*/ 60 w 160"/>
              <a:gd name="T19" fmla="*/ 77 h 188"/>
              <a:gd name="T20" fmla="*/ 60 w 160"/>
              <a:gd name="T21" fmla="*/ 86 h 188"/>
              <a:gd name="T22" fmla="*/ 126 w 160"/>
              <a:gd name="T23" fmla="*/ 81 h 188"/>
              <a:gd name="T24" fmla="*/ 153 w 160"/>
              <a:gd name="T25" fmla="*/ 30 h 188"/>
              <a:gd name="T26" fmla="*/ 134 w 160"/>
              <a:gd name="T27" fmla="*/ 30 h 188"/>
              <a:gd name="T28" fmla="*/ 130 w 160"/>
              <a:gd name="T29" fmla="*/ 22 h 188"/>
              <a:gd name="T30" fmla="*/ 100 w 160"/>
              <a:gd name="T31" fmla="*/ 9 h 188"/>
              <a:gd name="T32" fmla="*/ 80 w 160"/>
              <a:gd name="T33" fmla="*/ 0 h 188"/>
              <a:gd name="T34" fmla="*/ 53 w 160"/>
              <a:gd name="T35" fmla="*/ 22 h 188"/>
              <a:gd name="T36" fmla="*/ 27 w 160"/>
              <a:gd name="T37" fmla="*/ 26 h 188"/>
              <a:gd name="T38" fmla="*/ 7 w 160"/>
              <a:gd name="T39" fmla="*/ 30 h 188"/>
              <a:gd name="T40" fmla="*/ 0 w 160"/>
              <a:gd name="T41" fmla="*/ 181 h 188"/>
              <a:gd name="T42" fmla="*/ 153 w 160"/>
              <a:gd name="T43" fmla="*/ 188 h 188"/>
              <a:gd name="T44" fmla="*/ 160 w 160"/>
              <a:gd name="T45" fmla="*/ 37 h 188"/>
              <a:gd name="T46" fmla="*/ 67 w 160"/>
              <a:gd name="T47" fmla="*/ 15 h 188"/>
              <a:gd name="T48" fmla="*/ 80 w 160"/>
              <a:gd name="T49" fmla="*/ 9 h 188"/>
              <a:gd name="T50" fmla="*/ 94 w 160"/>
              <a:gd name="T51" fmla="*/ 15 h 188"/>
              <a:gd name="T52" fmla="*/ 62 w 160"/>
              <a:gd name="T53" fmla="*/ 22 h 188"/>
              <a:gd name="T54" fmla="*/ 35 w 160"/>
              <a:gd name="T55" fmla="*/ 30 h 188"/>
              <a:gd name="T56" fmla="*/ 126 w 160"/>
              <a:gd name="T57" fmla="*/ 30 h 188"/>
              <a:gd name="T58" fmla="*/ 35 w 160"/>
              <a:gd name="T59" fmla="*/ 43 h 188"/>
              <a:gd name="T60" fmla="*/ 146 w 160"/>
              <a:gd name="T61" fmla="*/ 174 h 188"/>
              <a:gd name="T62" fmla="*/ 14 w 160"/>
              <a:gd name="T63" fmla="*/ 174 h 188"/>
              <a:gd name="T64" fmla="*/ 27 w 160"/>
              <a:gd name="T65" fmla="*/ 44 h 188"/>
              <a:gd name="T66" fmla="*/ 31 w 160"/>
              <a:gd name="T67" fmla="*/ 52 h 188"/>
              <a:gd name="T68" fmla="*/ 134 w 160"/>
              <a:gd name="T69" fmla="*/ 48 h 188"/>
              <a:gd name="T70" fmla="*/ 146 w 160"/>
              <a:gd name="T71" fmla="*/ 44 h 188"/>
              <a:gd name="T72" fmla="*/ 121 w 160"/>
              <a:gd name="T73" fmla="*/ 137 h 188"/>
              <a:gd name="T74" fmla="*/ 60 w 160"/>
              <a:gd name="T75" fmla="*/ 137 h 188"/>
              <a:gd name="T76" fmla="*/ 60 w 160"/>
              <a:gd name="T77" fmla="*/ 145 h 188"/>
              <a:gd name="T78" fmla="*/ 126 w 160"/>
              <a:gd name="T79" fmla="*/ 141 h 188"/>
              <a:gd name="T80" fmla="*/ 121 w 160"/>
              <a:gd name="T81" fmla="*/ 107 h 188"/>
              <a:gd name="T82" fmla="*/ 60 w 160"/>
              <a:gd name="T83" fmla="*/ 107 h 188"/>
              <a:gd name="T84" fmla="*/ 60 w 160"/>
              <a:gd name="T85" fmla="*/ 115 h 188"/>
              <a:gd name="T86" fmla="*/ 126 w 160"/>
              <a:gd name="T87" fmla="*/ 11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0" h="188">
                <a:moveTo>
                  <a:pt x="39" y="104"/>
                </a:moveTo>
                <a:cubicBezTo>
                  <a:pt x="35" y="104"/>
                  <a:pt x="32" y="107"/>
                  <a:pt x="32" y="111"/>
                </a:cubicBezTo>
                <a:cubicBezTo>
                  <a:pt x="32" y="115"/>
                  <a:pt x="35" y="118"/>
                  <a:pt x="39" y="118"/>
                </a:cubicBezTo>
                <a:cubicBezTo>
                  <a:pt x="43" y="118"/>
                  <a:pt x="46" y="115"/>
                  <a:pt x="46" y="111"/>
                </a:cubicBezTo>
                <a:cubicBezTo>
                  <a:pt x="46" y="107"/>
                  <a:pt x="43" y="104"/>
                  <a:pt x="39" y="104"/>
                </a:cubicBezTo>
                <a:close/>
                <a:moveTo>
                  <a:pt x="39" y="134"/>
                </a:moveTo>
                <a:cubicBezTo>
                  <a:pt x="39" y="134"/>
                  <a:pt x="39" y="134"/>
                  <a:pt x="39" y="134"/>
                </a:cubicBezTo>
                <a:cubicBezTo>
                  <a:pt x="35" y="134"/>
                  <a:pt x="32" y="137"/>
                  <a:pt x="32" y="141"/>
                </a:cubicBezTo>
                <a:cubicBezTo>
                  <a:pt x="32" y="145"/>
                  <a:pt x="35" y="148"/>
                  <a:pt x="39" y="148"/>
                </a:cubicBezTo>
                <a:cubicBezTo>
                  <a:pt x="43" y="148"/>
                  <a:pt x="46" y="145"/>
                  <a:pt x="46" y="141"/>
                </a:cubicBezTo>
                <a:cubicBezTo>
                  <a:pt x="46" y="137"/>
                  <a:pt x="43" y="134"/>
                  <a:pt x="39" y="134"/>
                </a:cubicBezTo>
                <a:close/>
                <a:moveTo>
                  <a:pt x="39" y="74"/>
                </a:moveTo>
                <a:cubicBezTo>
                  <a:pt x="39" y="74"/>
                  <a:pt x="39" y="74"/>
                  <a:pt x="39" y="74"/>
                </a:cubicBezTo>
                <a:cubicBezTo>
                  <a:pt x="35" y="74"/>
                  <a:pt x="32" y="77"/>
                  <a:pt x="32" y="81"/>
                </a:cubicBezTo>
                <a:cubicBezTo>
                  <a:pt x="32" y="85"/>
                  <a:pt x="35" y="88"/>
                  <a:pt x="39" y="88"/>
                </a:cubicBezTo>
                <a:cubicBezTo>
                  <a:pt x="43" y="88"/>
                  <a:pt x="46" y="85"/>
                  <a:pt x="46" y="81"/>
                </a:cubicBezTo>
                <a:cubicBezTo>
                  <a:pt x="46" y="77"/>
                  <a:pt x="43" y="74"/>
                  <a:pt x="39" y="74"/>
                </a:cubicBezTo>
                <a:close/>
                <a:moveTo>
                  <a:pt x="121" y="77"/>
                </a:moveTo>
                <a:cubicBezTo>
                  <a:pt x="121" y="77"/>
                  <a:pt x="121" y="77"/>
                  <a:pt x="121" y="77"/>
                </a:cubicBezTo>
                <a:cubicBezTo>
                  <a:pt x="60" y="77"/>
                  <a:pt x="60" y="77"/>
                  <a:pt x="60" y="77"/>
                </a:cubicBezTo>
                <a:cubicBezTo>
                  <a:pt x="58" y="77"/>
                  <a:pt x="56" y="79"/>
                  <a:pt x="56" y="81"/>
                </a:cubicBezTo>
                <a:cubicBezTo>
                  <a:pt x="56" y="84"/>
                  <a:pt x="58" y="86"/>
                  <a:pt x="60" y="86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24" y="86"/>
                  <a:pt x="126" y="84"/>
                  <a:pt x="126" y="81"/>
                </a:cubicBezTo>
                <a:cubicBezTo>
                  <a:pt x="126" y="79"/>
                  <a:pt x="124" y="77"/>
                  <a:pt x="121" y="77"/>
                </a:cubicBezTo>
                <a:close/>
                <a:moveTo>
                  <a:pt x="153" y="30"/>
                </a:moveTo>
                <a:cubicBezTo>
                  <a:pt x="153" y="30"/>
                  <a:pt x="153" y="30"/>
                  <a:pt x="153" y="30"/>
                </a:cubicBezTo>
                <a:cubicBezTo>
                  <a:pt x="134" y="30"/>
                  <a:pt x="134" y="30"/>
                  <a:pt x="134" y="30"/>
                </a:cubicBezTo>
                <a:cubicBezTo>
                  <a:pt x="134" y="26"/>
                  <a:pt x="134" y="26"/>
                  <a:pt x="134" y="26"/>
                </a:cubicBezTo>
                <a:cubicBezTo>
                  <a:pt x="134" y="24"/>
                  <a:pt x="132" y="22"/>
                  <a:pt x="130" y="22"/>
                </a:cubicBezTo>
                <a:cubicBezTo>
                  <a:pt x="107" y="22"/>
                  <a:pt x="107" y="22"/>
                  <a:pt x="107" y="22"/>
                </a:cubicBezTo>
                <a:cubicBezTo>
                  <a:pt x="106" y="17"/>
                  <a:pt x="103" y="12"/>
                  <a:pt x="100" y="9"/>
                </a:cubicBezTo>
                <a:cubicBezTo>
                  <a:pt x="95" y="4"/>
                  <a:pt x="88" y="0"/>
                  <a:pt x="8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3" y="0"/>
                  <a:pt x="66" y="4"/>
                  <a:pt x="61" y="9"/>
                </a:cubicBezTo>
                <a:cubicBezTo>
                  <a:pt x="57" y="12"/>
                  <a:pt x="55" y="17"/>
                  <a:pt x="53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28" y="22"/>
                  <a:pt x="27" y="24"/>
                  <a:pt x="27" y="26"/>
                </a:cubicBezTo>
                <a:cubicBezTo>
                  <a:pt x="27" y="30"/>
                  <a:pt x="27" y="30"/>
                  <a:pt x="2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3" y="30"/>
                  <a:pt x="0" y="33"/>
                  <a:pt x="0" y="37"/>
                </a:cubicBezTo>
                <a:cubicBezTo>
                  <a:pt x="0" y="181"/>
                  <a:pt x="0" y="181"/>
                  <a:pt x="0" y="181"/>
                </a:cubicBezTo>
                <a:cubicBezTo>
                  <a:pt x="0" y="185"/>
                  <a:pt x="3" y="188"/>
                  <a:pt x="7" y="188"/>
                </a:cubicBezTo>
                <a:cubicBezTo>
                  <a:pt x="153" y="188"/>
                  <a:pt x="153" y="188"/>
                  <a:pt x="153" y="188"/>
                </a:cubicBezTo>
                <a:cubicBezTo>
                  <a:pt x="157" y="188"/>
                  <a:pt x="160" y="185"/>
                  <a:pt x="160" y="181"/>
                </a:cubicBezTo>
                <a:cubicBezTo>
                  <a:pt x="160" y="37"/>
                  <a:pt x="160" y="37"/>
                  <a:pt x="160" y="37"/>
                </a:cubicBezTo>
                <a:cubicBezTo>
                  <a:pt x="160" y="33"/>
                  <a:pt x="157" y="30"/>
                  <a:pt x="153" y="30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70" y="11"/>
                  <a:pt x="75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ubicBezTo>
                  <a:pt x="86" y="9"/>
                  <a:pt x="90" y="11"/>
                  <a:pt x="94" y="15"/>
                </a:cubicBezTo>
                <a:cubicBezTo>
                  <a:pt x="96" y="17"/>
                  <a:pt x="97" y="19"/>
                  <a:pt x="98" y="22"/>
                </a:cubicBezTo>
                <a:cubicBezTo>
                  <a:pt x="62" y="22"/>
                  <a:pt x="62" y="22"/>
                  <a:pt x="62" y="22"/>
                </a:cubicBezTo>
                <a:cubicBezTo>
                  <a:pt x="63" y="19"/>
                  <a:pt x="65" y="17"/>
                  <a:pt x="67" y="15"/>
                </a:cubicBezTo>
                <a:close/>
                <a:moveTo>
                  <a:pt x="35" y="30"/>
                </a:moveTo>
                <a:cubicBezTo>
                  <a:pt x="35" y="30"/>
                  <a:pt x="35" y="30"/>
                  <a:pt x="35" y="30"/>
                </a:cubicBezTo>
                <a:cubicBezTo>
                  <a:pt x="126" y="30"/>
                  <a:pt x="126" y="30"/>
                  <a:pt x="126" y="30"/>
                </a:cubicBezTo>
                <a:cubicBezTo>
                  <a:pt x="126" y="43"/>
                  <a:pt x="126" y="43"/>
                  <a:pt x="126" y="43"/>
                </a:cubicBezTo>
                <a:cubicBezTo>
                  <a:pt x="35" y="43"/>
                  <a:pt x="35" y="43"/>
                  <a:pt x="35" y="43"/>
                </a:cubicBezTo>
                <a:cubicBezTo>
                  <a:pt x="35" y="30"/>
                  <a:pt x="35" y="30"/>
                  <a:pt x="35" y="30"/>
                </a:cubicBezTo>
                <a:close/>
                <a:moveTo>
                  <a:pt x="146" y="174"/>
                </a:moveTo>
                <a:cubicBezTo>
                  <a:pt x="146" y="174"/>
                  <a:pt x="146" y="174"/>
                  <a:pt x="146" y="174"/>
                </a:cubicBezTo>
                <a:cubicBezTo>
                  <a:pt x="14" y="174"/>
                  <a:pt x="14" y="174"/>
                  <a:pt x="14" y="174"/>
                </a:cubicBezTo>
                <a:cubicBezTo>
                  <a:pt x="14" y="44"/>
                  <a:pt x="14" y="44"/>
                  <a:pt x="14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50"/>
                  <a:pt x="28" y="52"/>
                  <a:pt x="31" y="52"/>
                </a:cubicBezTo>
                <a:cubicBezTo>
                  <a:pt x="130" y="52"/>
                  <a:pt x="130" y="52"/>
                  <a:pt x="130" y="52"/>
                </a:cubicBezTo>
                <a:cubicBezTo>
                  <a:pt x="132" y="52"/>
                  <a:pt x="134" y="50"/>
                  <a:pt x="134" y="48"/>
                </a:cubicBezTo>
                <a:cubicBezTo>
                  <a:pt x="134" y="44"/>
                  <a:pt x="134" y="44"/>
                  <a:pt x="134" y="44"/>
                </a:cubicBezTo>
                <a:cubicBezTo>
                  <a:pt x="146" y="44"/>
                  <a:pt x="146" y="44"/>
                  <a:pt x="146" y="44"/>
                </a:cubicBezTo>
                <a:cubicBezTo>
                  <a:pt x="146" y="174"/>
                  <a:pt x="146" y="174"/>
                  <a:pt x="146" y="174"/>
                </a:cubicBezTo>
                <a:close/>
                <a:moveTo>
                  <a:pt x="121" y="137"/>
                </a:moveTo>
                <a:cubicBezTo>
                  <a:pt x="121" y="137"/>
                  <a:pt x="121" y="137"/>
                  <a:pt x="121" y="137"/>
                </a:cubicBezTo>
                <a:cubicBezTo>
                  <a:pt x="60" y="137"/>
                  <a:pt x="60" y="137"/>
                  <a:pt x="60" y="137"/>
                </a:cubicBezTo>
                <a:cubicBezTo>
                  <a:pt x="58" y="137"/>
                  <a:pt x="56" y="139"/>
                  <a:pt x="56" y="141"/>
                </a:cubicBezTo>
                <a:cubicBezTo>
                  <a:pt x="56" y="143"/>
                  <a:pt x="58" y="145"/>
                  <a:pt x="60" y="145"/>
                </a:cubicBezTo>
                <a:cubicBezTo>
                  <a:pt x="121" y="145"/>
                  <a:pt x="121" y="145"/>
                  <a:pt x="121" y="145"/>
                </a:cubicBezTo>
                <a:cubicBezTo>
                  <a:pt x="124" y="145"/>
                  <a:pt x="126" y="143"/>
                  <a:pt x="126" y="141"/>
                </a:cubicBezTo>
                <a:cubicBezTo>
                  <a:pt x="126" y="139"/>
                  <a:pt x="124" y="137"/>
                  <a:pt x="121" y="137"/>
                </a:cubicBezTo>
                <a:close/>
                <a:moveTo>
                  <a:pt x="121" y="107"/>
                </a:moveTo>
                <a:cubicBezTo>
                  <a:pt x="121" y="107"/>
                  <a:pt x="121" y="107"/>
                  <a:pt x="121" y="107"/>
                </a:cubicBezTo>
                <a:cubicBezTo>
                  <a:pt x="60" y="107"/>
                  <a:pt x="60" y="107"/>
                  <a:pt x="60" y="107"/>
                </a:cubicBezTo>
                <a:cubicBezTo>
                  <a:pt x="58" y="107"/>
                  <a:pt x="56" y="109"/>
                  <a:pt x="56" y="111"/>
                </a:cubicBezTo>
                <a:cubicBezTo>
                  <a:pt x="56" y="113"/>
                  <a:pt x="58" y="115"/>
                  <a:pt x="60" y="115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4" y="115"/>
                  <a:pt x="126" y="113"/>
                  <a:pt x="126" y="111"/>
                </a:cubicBezTo>
                <a:cubicBezTo>
                  <a:pt x="126" y="109"/>
                  <a:pt x="124" y="107"/>
                  <a:pt x="121" y="107"/>
                </a:cubicBezTo>
                <a:close/>
              </a:path>
            </a:pathLst>
          </a:custGeom>
          <a:solidFill>
            <a:srgbClr val="0F7DC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05" name="组合 104"/>
          <p:cNvGrpSpPr/>
          <p:nvPr/>
        </p:nvGrpSpPr>
        <p:grpSpPr>
          <a:xfrm>
            <a:off x="358906" y="419500"/>
            <a:ext cx="2501753" cy="685399"/>
            <a:chOff x="635131" y="457601"/>
            <a:chExt cx="1701669" cy="466202"/>
          </a:xfrm>
        </p:grpSpPr>
        <p:sp>
          <p:nvSpPr>
            <p:cNvPr id="23" name="íṣľídè"/>
            <p:cNvSpPr/>
            <p:nvPr/>
          </p:nvSpPr>
          <p:spPr bwMode="auto">
            <a:xfrm>
              <a:off x="1185575" y="510970"/>
              <a:ext cx="177390" cy="250599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šľiḓé"/>
            <p:cNvSpPr/>
            <p:nvPr/>
          </p:nvSpPr>
          <p:spPr bwMode="auto">
            <a:xfrm>
              <a:off x="2091430" y="521027"/>
              <a:ext cx="245370" cy="232498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şlidê"/>
            <p:cNvSpPr/>
            <p:nvPr/>
          </p:nvSpPr>
          <p:spPr bwMode="auto">
            <a:xfrm>
              <a:off x="1448643" y="529474"/>
              <a:ext cx="240945" cy="21721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sļiḑê"/>
            <p:cNvSpPr/>
            <p:nvPr/>
          </p:nvSpPr>
          <p:spPr bwMode="auto">
            <a:xfrm>
              <a:off x="1798596" y="545564"/>
              <a:ext cx="220028" cy="186642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ṥľïďê"/>
            <p:cNvSpPr/>
            <p:nvPr/>
          </p:nvSpPr>
          <p:spPr bwMode="auto">
            <a:xfrm>
              <a:off x="1188390" y="808632"/>
              <a:ext cx="45051" cy="55912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ŝļíḍe"/>
            <p:cNvSpPr/>
            <p:nvPr/>
          </p:nvSpPr>
          <p:spPr bwMode="auto">
            <a:xfrm>
              <a:off x="1241889" y="810241"/>
              <a:ext cx="37409" cy="53499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$liḋè"/>
            <p:cNvSpPr/>
            <p:nvPr/>
          </p:nvSpPr>
          <p:spPr bwMode="auto">
            <a:xfrm>
              <a:off x="1290561" y="810241"/>
              <a:ext cx="48269" cy="53499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ṥḷiḍê"/>
            <p:cNvSpPr/>
            <p:nvPr/>
          </p:nvSpPr>
          <p:spPr bwMode="auto">
            <a:xfrm>
              <a:off x="1346875" y="810241"/>
              <a:ext cx="43442" cy="53499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îşļíḋé"/>
            <p:cNvSpPr/>
            <p:nvPr/>
          </p:nvSpPr>
          <p:spPr bwMode="auto">
            <a:xfrm>
              <a:off x="1398362" y="810241"/>
              <a:ext cx="43041" cy="53499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ś1îḓé"/>
            <p:cNvSpPr/>
            <p:nvPr/>
          </p:nvSpPr>
          <p:spPr bwMode="auto">
            <a:xfrm>
              <a:off x="1446632" y="810241"/>
              <a:ext cx="52292" cy="53499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š1îḑe"/>
            <p:cNvSpPr/>
            <p:nvPr/>
          </p:nvSpPr>
          <p:spPr bwMode="auto">
            <a:xfrm>
              <a:off x="1507371" y="810241"/>
              <a:ext cx="34593" cy="53499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ļiḑê"/>
            <p:cNvSpPr/>
            <p:nvPr/>
          </p:nvSpPr>
          <p:spPr bwMode="auto">
            <a:xfrm>
              <a:off x="1563685" y="808632"/>
              <a:ext cx="43845" cy="5591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ḻide"/>
            <p:cNvSpPr/>
            <p:nvPr/>
          </p:nvSpPr>
          <p:spPr bwMode="auto">
            <a:xfrm>
              <a:off x="1616379" y="808632"/>
              <a:ext cx="51085" cy="55912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1íḋê"/>
            <p:cNvSpPr/>
            <p:nvPr/>
          </p:nvSpPr>
          <p:spPr bwMode="auto">
            <a:xfrm>
              <a:off x="1678727" y="810241"/>
              <a:ext cx="47063" cy="54303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sļiḑe"/>
            <p:cNvSpPr/>
            <p:nvPr/>
          </p:nvSpPr>
          <p:spPr bwMode="auto">
            <a:xfrm>
              <a:off x="1734639" y="810241"/>
              <a:ext cx="43845" cy="53499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šļïďè"/>
            <p:cNvSpPr/>
            <p:nvPr/>
          </p:nvSpPr>
          <p:spPr bwMode="auto">
            <a:xfrm>
              <a:off x="1786931" y="810241"/>
              <a:ext cx="43442" cy="53499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ṩ1îdè"/>
            <p:cNvSpPr/>
            <p:nvPr/>
          </p:nvSpPr>
          <p:spPr bwMode="auto">
            <a:xfrm>
              <a:off x="1859737" y="810241"/>
              <a:ext cx="47063" cy="54303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ṣlïḓé"/>
            <p:cNvSpPr/>
            <p:nvPr/>
          </p:nvSpPr>
          <p:spPr bwMode="auto">
            <a:xfrm>
              <a:off x="1919672" y="810241"/>
              <a:ext cx="48672" cy="53499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ŝliḑè"/>
            <p:cNvSpPr/>
            <p:nvPr/>
          </p:nvSpPr>
          <p:spPr bwMode="auto">
            <a:xfrm>
              <a:off x="1979607" y="810241"/>
              <a:ext cx="11665" cy="53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ṥļiḍè"/>
            <p:cNvSpPr/>
            <p:nvPr/>
          </p:nvSpPr>
          <p:spPr bwMode="auto">
            <a:xfrm>
              <a:off x="1998914" y="810241"/>
              <a:ext cx="52292" cy="53499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şļíďé"/>
            <p:cNvSpPr/>
            <p:nvPr/>
          </p:nvSpPr>
          <p:spPr bwMode="auto">
            <a:xfrm>
              <a:off x="2058447" y="810241"/>
              <a:ext cx="37007" cy="53499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šļîḓé"/>
            <p:cNvSpPr/>
            <p:nvPr/>
          </p:nvSpPr>
          <p:spPr bwMode="auto">
            <a:xfrm>
              <a:off x="2106716" y="810241"/>
              <a:ext cx="43442" cy="53499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ṩlïdé"/>
            <p:cNvSpPr/>
            <p:nvPr/>
          </p:nvSpPr>
          <p:spPr bwMode="auto">
            <a:xfrm>
              <a:off x="2156594" y="808632"/>
              <a:ext cx="43845" cy="5591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ṩlïḍê"/>
            <p:cNvSpPr/>
            <p:nvPr/>
          </p:nvSpPr>
          <p:spPr bwMode="auto">
            <a:xfrm>
              <a:off x="2210897" y="810241"/>
              <a:ext cx="11665" cy="53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Sliḋè"/>
            <p:cNvSpPr/>
            <p:nvPr/>
          </p:nvSpPr>
          <p:spPr bwMode="auto">
            <a:xfrm>
              <a:off x="2230205" y="810241"/>
              <a:ext cx="43442" cy="53499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ś1îde"/>
            <p:cNvSpPr/>
            <p:nvPr/>
          </p:nvSpPr>
          <p:spPr bwMode="auto">
            <a:xfrm>
              <a:off x="2278072" y="810241"/>
              <a:ext cx="47868" cy="53499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Sḷîḑê"/>
            <p:cNvSpPr/>
            <p:nvPr/>
          </p:nvSpPr>
          <p:spPr bwMode="auto">
            <a:xfrm>
              <a:off x="635131" y="457601"/>
              <a:ext cx="464995" cy="46620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sḻîde"/>
            <p:cNvSpPr/>
            <p:nvPr/>
          </p:nvSpPr>
          <p:spPr bwMode="auto">
            <a:xfrm>
              <a:off x="640935" y="462701"/>
              <a:ext cx="454939" cy="455744"/>
            </a:xfrm>
            <a:prstGeom prst="ellipse">
              <a:avLst/>
            </a:prstGeom>
            <a:solidFill>
              <a:srgbClr val="0F7DC1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iṣľîḍê"/>
            <p:cNvSpPr/>
            <p:nvPr/>
          </p:nvSpPr>
          <p:spPr bwMode="auto">
            <a:xfrm>
              <a:off x="688399" y="507350"/>
              <a:ext cx="362423" cy="36362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Sļiḓè"/>
            <p:cNvSpPr/>
            <p:nvPr/>
          </p:nvSpPr>
          <p:spPr bwMode="auto">
            <a:xfrm>
              <a:off x="692020" y="511373"/>
              <a:ext cx="355183" cy="355584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ṡlide"/>
            <p:cNvSpPr/>
            <p:nvPr/>
          </p:nvSpPr>
          <p:spPr bwMode="auto">
            <a:xfrm>
              <a:off x="711328" y="629231"/>
              <a:ext cx="138372" cy="146417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Sḻíḓè"/>
            <p:cNvSpPr/>
            <p:nvPr/>
          </p:nvSpPr>
          <p:spPr bwMode="auto">
            <a:xfrm>
              <a:off x="770860" y="523842"/>
              <a:ext cx="195491" cy="328232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ṡḻiḋé"/>
            <p:cNvSpPr/>
            <p:nvPr/>
          </p:nvSpPr>
          <p:spPr bwMode="auto">
            <a:xfrm>
              <a:off x="896763" y="613543"/>
              <a:ext cx="132339" cy="140383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ŝḻíḑè"/>
            <p:cNvSpPr/>
            <p:nvPr/>
          </p:nvSpPr>
          <p:spPr bwMode="auto">
            <a:xfrm>
              <a:off x="663461" y="773637"/>
              <a:ext cx="41432" cy="22124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sḷïdé"/>
            <p:cNvSpPr/>
            <p:nvPr/>
          </p:nvSpPr>
          <p:spPr bwMode="auto">
            <a:xfrm>
              <a:off x="669897" y="780475"/>
              <a:ext cx="39018" cy="24537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şľîdé"/>
            <p:cNvSpPr/>
            <p:nvPr/>
          </p:nvSpPr>
          <p:spPr bwMode="auto">
            <a:xfrm>
              <a:off x="675528" y="787313"/>
              <a:ext cx="38616" cy="27755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ṧļídè"/>
            <p:cNvSpPr/>
            <p:nvPr/>
          </p:nvSpPr>
          <p:spPr bwMode="auto">
            <a:xfrm>
              <a:off x="682366" y="796162"/>
              <a:ext cx="37007" cy="28962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ŝḻiḑe"/>
            <p:cNvSpPr/>
            <p:nvPr/>
          </p:nvSpPr>
          <p:spPr bwMode="auto">
            <a:xfrm>
              <a:off x="696042" y="808229"/>
              <a:ext cx="35800" cy="36605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$ḷïḋe"/>
            <p:cNvSpPr/>
            <p:nvPr/>
          </p:nvSpPr>
          <p:spPr bwMode="auto">
            <a:xfrm>
              <a:off x="703685" y="817079"/>
              <a:ext cx="35800" cy="37409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$ḷïḑê"/>
            <p:cNvSpPr/>
            <p:nvPr/>
          </p:nvSpPr>
          <p:spPr bwMode="auto">
            <a:xfrm>
              <a:off x="711328" y="823917"/>
              <a:ext cx="34593" cy="38615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sḻíďê"/>
            <p:cNvSpPr/>
            <p:nvPr/>
          </p:nvSpPr>
          <p:spPr bwMode="auto">
            <a:xfrm>
              <a:off x="718970" y="829146"/>
              <a:ext cx="33387" cy="39823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ṩliḍé"/>
            <p:cNvSpPr/>
            <p:nvPr/>
          </p:nvSpPr>
          <p:spPr bwMode="auto">
            <a:xfrm>
              <a:off x="727820" y="835180"/>
              <a:ext cx="32180" cy="41833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ṥļíḋê"/>
            <p:cNvSpPr/>
            <p:nvPr/>
          </p:nvSpPr>
          <p:spPr bwMode="auto">
            <a:xfrm>
              <a:off x="1034733" y="769212"/>
              <a:ext cx="39823" cy="25342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ṥľîḓê"/>
            <p:cNvSpPr/>
            <p:nvPr/>
          </p:nvSpPr>
          <p:spPr bwMode="auto">
            <a:xfrm>
              <a:off x="1029906" y="779268"/>
              <a:ext cx="40224" cy="25744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68" name="ïṣḷíďê"/>
            <p:cNvSpPr/>
            <p:nvPr/>
          </p:nvSpPr>
          <p:spPr bwMode="auto">
            <a:xfrm>
              <a:off x="1024677" y="786910"/>
              <a:ext cx="38214" cy="2614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şlîdê"/>
            <p:cNvSpPr/>
            <p:nvPr/>
          </p:nvSpPr>
          <p:spPr bwMode="auto">
            <a:xfrm>
              <a:off x="1020654" y="794955"/>
              <a:ext cx="35398" cy="29364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ṣḷide"/>
            <p:cNvSpPr/>
            <p:nvPr/>
          </p:nvSpPr>
          <p:spPr bwMode="auto">
            <a:xfrm>
              <a:off x="1008587" y="807827"/>
              <a:ext cx="36202" cy="36605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šḷiḓé"/>
            <p:cNvSpPr/>
            <p:nvPr/>
          </p:nvSpPr>
          <p:spPr bwMode="auto">
            <a:xfrm>
              <a:off x="1001749" y="815470"/>
              <a:ext cx="34593" cy="33387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$ḻïḋê"/>
            <p:cNvSpPr/>
            <p:nvPr/>
          </p:nvSpPr>
          <p:spPr bwMode="auto">
            <a:xfrm>
              <a:off x="995313" y="821504"/>
              <a:ext cx="32582" cy="37007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ŝľiḑè"/>
            <p:cNvSpPr/>
            <p:nvPr/>
          </p:nvSpPr>
          <p:spPr bwMode="auto">
            <a:xfrm>
              <a:off x="988072" y="827537"/>
              <a:ext cx="32984" cy="38615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ŝļiḋé"/>
            <p:cNvSpPr/>
            <p:nvPr/>
          </p:nvSpPr>
          <p:spPr bwMode="auto">
            <a:xfrm>
              <a:off x="979625" y="832766"/>
              <a:ext cx="32984" cy="42638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íṩľîďé"/>
            <p:cNvSpPr/>
            <p:nvPr/>
          </p:nvSpPr>
          <p:spPr bwMode="auto">
            <a:xfrm>
              <a:off x="760803" y="862131"/>
              <a:ext cx="31778" cy="27353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ṩľíďê"/>
            <p:cNvSpPr/>
            <p:nvPr/>
          </p:nvSpPr>
          <p:spPr bwMode="auto">
            <a:xfrm>
              <a:off x="934574" y="862532"/>
              <a:ext cx="36605" cy="35398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ṥḻiďê"/>
            <p:cNvSpPr/>
            <p:nvPr/>
          </p:nvSpPr>
          <p:spPr bwMode="auto">
            <a:xfrm>
              <a:off x="811487" y="875404"/>
              <a:ext cx="39420" cy="35800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šļidè"/>
            <p:cNvSpPr/>
            <p:nvPr/>
          </p:nvSpPr>
          <p:spPr bwMode="auto">
            <a:xfrm>
              <a:off x="881075" y="881438"/>
              <a:ext cx="32180" cy="30571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ṥ1íḋè"/>
            <p:cNvSpPr/>
            <p:nvPr/>
          </p:nvSpPr>
          <p:spPr bwMode="auto">
            <a:xfrm>
              <a:off x="650186" y="696808"/>
              <a:ext cx="29766" cy="25342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ļíďè"/>
            <p:cNvSpPr/>
            <p:nvPr/>
          </p:nvSpPr>
          <p:spPr bwMode="auto">
            <a:xfrm>
              <a:off x="649382" y="666237"/>
              <a:ext cx="30169" cy="22928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líďê"/>
            <p:cNvSpPr/>
            <p:nvPr/>
          </p:nvSpPr>
          <p:spPr bwMode="auto">
            <a:xfrm>
              <a:off x="652600" y="632046"/>
              <a:ext cx="32180" cy="28962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$ḷîďe"/>
            <p:cNvSpPr/>
            <p:nvPr/>
          </p:nvSpPr>
          <p:spPr bwMode="auto">
            <a:xfrm>
              <a:off x="659840" y="601476"/>
              <a:ext cx="30973" cy="22526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šḷïḋè"/>
            <p:cNvSpPr/>
            <p:nvPr/>
          </p:nvSpPr>
          <p:spPr bwMode="auto">
            <a:xfrm>
              <a:off x="671908" y="574928"/>
              <a:ext cx="37007" cy="30973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Sľiḋè"/>
            <p:cNvSpPr/>
            <p:nvPr/>
          </p:nvSpPr>
          <p:spPr bwMode="auto">
            <a:xfrm>
              <a:off x="694835" y="552804"/>
              <a:ext cx="31375" cy="28962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ṥliḓè"/>
            <p:cNvSpPr/>
            <p:nvPr/>
          </p:nvSpPr>
          <p:spPr bwMode="auto">
            <a:xfrm>
              <a:off x="710523" y="533899"/>
              <a:ext cx="32180" cy="23330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ļîďe"/>
            <p:cNvSpPr/>
            <p:nvPr/>
          </p:nvSpPr>
          <p:spPr bwMode="auto">
            <a:xfrm>
              <a:off x="753161" y="496088"/>
              <a:ext cx="26951" cy="28962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íṧḻïḓê"/>
            <p:cNvSpPr/>
            <p:nvPr/>
          </p:nvSpPr>
          <p:spPr bwMode="auto">
            <a:xfrm>
              <a:off x="781720" y="481607"/>
              <a:ext cx="28157" cy="29766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şļïdè"/>
            <p:cNvSpPr/>
            <p:nvPr/>
          </p:nvSpPr>
          <p:spPr bwMode="auto">
            <a:xfrm>
              <a:off x="814302" y="470344"/>
              <a:ext cx="25744" cy="31375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ṧľiḍê"/>
            <p:cNvSpPr/>
            <p:nvPr/>
          </p:nvSpPr>
          <p:spPr bwMode="auto">
            <a:xfrm>
              <a:off x="846482" y="467125"/>
              <a:ext cx="22526" cy="29364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sļïḑè"/>
            <p:cNvSpPr/>
            <p:nvPr/>
          </p:nvSpPr>
          <p:spPr bwMode="auto">
            <a:xfrm>
              <a:off x="876650" y="468333"/>
              <a:ext cx="24135" cy="29364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ṥľîḋe"/>
            <p:cNvSpPr/>
            <p:nvPr/>
          </p:nvSpPr>
          <p:spPr bwMode="auto">
            <a:xfrm>
              <a:off x="959915" y="491662"/>
              <a:ext cx="30169" cy="32582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š1îḋè"/>
            <p:cNvSpPr/>
            <p:nvPr/>
          </p:nvSpPr>
          <p:spPr bwMode="auto">
            <a:xfrm>
              <a:off x="982843" y="510165"/>
              <a:ext cx="34996" cy="35800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Sľíḑè"/>
            <p:cNvSpPr/>
            <p:nvPr/>
          </p:nvSpPr>
          <p:spPr bwMode="auto">
            <a:xfrm>
              <a:off x="1006575" y="533093"/>
              <a:ext cx="22928" cy="22526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ṣľïḍê"/>
            <p:cNvSpPr/>
            <p:nvPr/>
          </p:nvSpPr>
          <p:spPr bwMode="auto">
            <a:xfrm>
              <a:off x="1020252" y="541541"/>
              <a:ext cx="30973" cy="29364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Sľîḑé"/>
            <p:cNvSpPr/>
            <p:nvPr/>
          </p:nvSpPr>
          <p:spPr bwMode="auto">
            <a:xfrm>
              <a:off x="1032319" y="570502"/>
              <a:ext cx="34996" cy="32582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ṥ1îḋe"/>
            <p:cNvSpPr/>
            <p:nvPr/>
          </p:nvSpPr>
          <p:spPr bwMode="auto">
            <a:xfrm>
              <a:off x="1045996" y="599062"/>
              <a:ext cx="32582" cy="33387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Sļîḑe"/>
            <p:cNvSpPr/>
            <p:nvPr/>
          </p:nvSpPr>
          <p:spPr bwMode="auto">
            <a:xfrm>
              <a:off x="1057661" y="632851"/>
              <a:ext cx="29766" cy="24537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íšļïḓè"/>
            <p:cNvSpPr/>
            <p:nvPr/>
          </p:nvSpPr>
          <p:spPr bwMode="auto">
            <a:xfrm>
              <a:off x="1062086" y="663421"/>
              <a:ext cx="28560" cy="764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ṥļíḋê"/>
            <p:cNvSpPr/>
            <p:nvPr/>
          </p:nvSpPr>
          <p:spPr bwMode="auto">
            <a:xfrm>
              <a:off x="1063292" y="676695"/>
              <a:ext cx="28560" cy="22526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ŝ1îḑe"/>
            <p:cNvSpPr/>
            <p:nvPr/>
          </p:nvSpPr>
          <p:spPr bwMode="auto">
            <a:xfrm>
              <a:off x="1060879" y="706863"/>
              <a:ext cx="29766" cy="25342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îṧlídê"/>
            <p:cNvSpPr/>
            <p:nvPr/>
          </p:nvSpPr>
          <p:spPr bwMode="auto">
            <a:xfrm>
              <a:off x="1014620" y="800180"/>
              <a:ext cx="37811" cy="35800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šḻiďè"/>
            <p:cNvSpPr/>
            <p:nvPr/>
          </p:nvSpPr>
          <p:spPr bwMode="auto">
            <a:xfrm>
              <a:off x="687194" y="801789"/>
              <a:ext cx="38616" cy="33789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06" name="矩形 105"/>
          <p:cNvSpPr/>
          <p:nvPr/>
        </p:nvSpPr>
        <p:spPr>
          <a:xfrm>
            <a:off x="10021352" y="2272279"/>
            <a:ext cx="663575" cy="45719"/>
          </a:xfrm>
          <a:prstGeom prst="rect">
            <a:avLst/>
          </a:prstGeom>
          <a:solidFill>
            <a:srgbClr val="0F7D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6" grpId="0"/>
      <p:bldP spid="18" grpId="0" animBg="1"/>
      <p:bldP spid="19" grpId="0" animBg="1"/>
      <p:bldP spid="20" grpId="0" animBg="1"/>
      <p:bldP spid="21" grpId="0" animBg="1"/>
      <p:bldP spid="10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图片 189">
            <a:extLst>
              <a:ext uri="{FF2B5EF4-FFF2-40B4-BE49-F238E27FC236}">
                <a16:creationId xmlns:a16="http://schemas.microsoft.com/office/drawing/2014/main" id="{F2865C67-3894-4182-80B2-AF3EC41ED4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5" t="211" r="22375" b="211"/>
          <a:stretch/>
        </p:blipFill>
        <p:spPr>
          <a:xfrm>
            <a:off x="-794831" y="439592"/>
            <a:ext cx="5314450" cy="6385497"/>
          </a:xfrm>
          <a:prstGeom prst="rect">
            <a:avLst/>
          </a:prstGeom>
          <a:effectLst>
            <a:softEdge rad="558800"/>
          </a:effectLst>
        </p:spPr>
      </p:pic>
      <p:grpSp>
        <p:nvGrpSpPr>
          <p:cNvPr id="84" name="组合 83"/>
          <p:cNvGrpSpPr/>
          <p:nvPr/>
        </p:nvGrpSpPr>
        <p:grpSpPr>
          <a:xfrm>
            <a:off x="329244" y="-421148"/>
            <a:ext cx="11969817" cy="6998583"/>
            <a:chOff x="300964" y="-223185"/>
            <a:chExt cx="11969817" cy="699858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875" b="39259"/>
            <a:stretch>
              <a:fillRect/>
            </a:stretch>
          </p:blipFill>
          <p:spPr>
            <a:xfrm rot="10800000">
              <a:off x="2415581" y="-223185"/>
              <a:ext cx="9855200" cy="6998583"/>
            </a:xfrm>
            <a:prstGeom prst="rect">
              <a:avLst/>
            </a:prstGeom>
          </p:spPr>
        </p:pic>
        <p:grpSp>
          <p:nvGrpSpPr>
            <p:cNvPr id="3" name="组合 2"/>
            <p:cNvGrpSpPr/>
            <p:nvPr/>
          </p:nvGrpSpPr>
          <p:grpSpPr>
            <a:xfrm>
              <a:off x="300964" y="250586"/>
              <a:ext cx="2514021" cy="688760"/>
              <a:chOff x="4577779" y="1507255"/>
              <a:chExt cx="3033171" cy="831009"/>
            </a:xfrm>
          </p:grpSpPr>
          <p:sp>
            <p:nvSpPr>
              <p:cNvPr id="4" name="íṣľídè"/>
              <p:cNvSpPr/>
              <p:nvPr/>
            </p:nvSpPr>
            <p:spPr bwMode="auto">
              <a:xfrm>
                <a:off x="5558927" y="1602387"/>
                <a:ext cx="316193" cy="446694"/>
              </a:xfrm>
              <a:custGeom>
                <a:avLst/>
                <a:gdLst>
                  <a:gd name="T0" fmla="*/ 225 w 421"/>
                  <a:gd name="T1" fmla="*/ 10 h 593"/>
                  <a:gd name="T2" fmla="*/ 234 w 421"/>
                  <a:gd name="T3" fmla="*/ 27 h 593"/>
                  <a:gd name="T4" fmla="*/ 252 w 421"/>
                  <a:gd name="T5" fmla="*/ 126 h 593"/>
                  <a:gd name="T6" fmla="*/ 300 w 421"/>
                  <a:gd name="T7" fmla="*/ 121 h 593"/>
                  <a:gd name="T8" fmla="*/ 379 w 421"/>
                  <a:gd name="T9" fmla="*/ 126 h 593"/>
                  <a:gd name="T10" fmla="*/ 419 w 421"/>
                  <a:gd name="T11" fmla="*/ 155 h 593"/>
                  <a:gd name="T12" fmla="*/ 411 w 421"/>
                  <a:gd name="T13" fmla="*/ 187 h 593"/>
                  <a:gd name="T14" fmla="*/ 357 w 421"/>
                  <a:gd name="T15" fmla="*/ 235 h 593"/>
                  <a:gd name="T16" fmla="*/ 331 w 421"/>
                  <a:gd name="T17" fmla="*/ 203 h 593"/>
                  <a:gd name="T18" fmla="*/ 251 w 421"/>
                  <a:gd name="T19" fmla="*/ 220 h 593"/>
                  <a:gd name="T20" fmla="*/ 286 w 421"/>
                  <a:gd name="T21" fmla="*/ 288 h 593"/>
                  <a:gd name="T22" fmla="*/ 335 w 421"/>
                  <a:gd name="T23" fmla="*/ 268 h 593"/>
                  <a:gd name="T24" fmla="*/ 381 w 421"/>
                  <a:gd name="T25" fmla="*/ 309 h 593"/>
                  <a:gd name="T26" fmla="*/ 350 w 421"/>
                  <a:gd name="T27" fmla="*/ 341 h 593"/>
                  <a:gd name="T28" fmla="*/ 246 w 421"/>
                  <a:gd name="T29" fmla="*/ 419 h 593"/>
                  <a:gd name="T30" fmla="*/ 239 w 421"/>
                  <a:gd name="T31" fmla="*/ 500 h 593"/>
                  <a:gd name="T32" fmla="*/ 234 w 421"/>
                  <a:gd name="T33" fmla="*/ 592 h 593"/>
                  <a:gd name="T34" fmla="*/ 226 w 421"/>
                  <a:gd name="T35" fmla="*/ 592 h 593"/>
                  <a:gd name="T36" fmla="*/ 213 w 421"/>
                  <a:gd name="T37" fmla="*/ 565 h 593"/>
                  <a:gd name="T38" fmla="*/ 205 w 421"/>
                  <a:gd name="T39" fmla="*/ 461 h 593"/>
                  <a:gd name="T40" fmla="*/ 147 w 421"/>
                  <a:gd name="T41" fmla="*/ 382 h 593"/>
                  <a:gd name="T42" fmla="*/ 187 w 421"/>
                  <a:gd name="T43" fmla="*/ 295 h 593"/>
                  <a:gd name="T44" fmla="*/ 190 w 421"/>
                  <a:gd name="T45" fmla="*/ 253 h 593"/>
                  <a:gd name="T46" fmla="*/ 131 w 421"/>
                  <a:gd name="T47" fmla="*/ 283 h 593"/>
                  <a:gd name="T48" fmla="*/ 105 w 421"/>
                  <a:gd name="T49" fmla="*/ 309 h 593"/>
                  <a:gd name="T50" fmla="*/ 77 w 421"/>
                  <a:gd name="T51" fmla="*/ 341 h 593"/>
                  <a:gd name="T52" fmla="*/ 78 w 421"/>
                  <a:gd name="T53" fmla="*/ 396 h 593"/>
                  <a:gd name="T54" fmla="*/ 64 w 421"/>
                  <a:gd name="T55" fmla="*/ 445 h 593"/>
                  <a:gd name="T56" fmla="*/ 24 w 421"/>
                  <a:gd name="T57" fmla="*/ 430 h 593"/>
                  <a:gd name="T58" fmla="*/ 7 w 421"/>
                  <a:gd name="T59" fmla="*/ 341 h 593"/>
                  <a:gd name="T60" fmla="*/ 9 w 421"/>
                  <a:gd name="T61" fmla="*/ 306 h 593"/>
                  <a:gd name="T62" fmla="*/ 58 w 421"/>
                  <a:gd name="T63" fmla="*/ 300 h 593"/>
                  <a:gd name="T64" fmla="*/ 74 w 421"/>
                  <a:gd name="T65" fmla="*/ 282 h 593"/>
                  <a:gd name="T66" fmla="*/ 167 w 421"/>
                  <a:gd name="T67" fmla="*/ 191 h 593"/>
                  <a:gd name="T68" fmla="*/ 189 w 421"/>
                  <a:gd name="T69" fmla="*/ 177 h 593"/>
                  <a:gd name="T70" fmla="*/ 198 w 421"/>
                  <a:gd name="T71" fmla="*/ 150 h 593"/>
                  <a:gd name="T72" fmla="*/ 211 w 421"/>
                  <a:gd name="T73" fmla="*/ 28 h 593"/>
                  <a:gd name="T74" fmla="*/ 225 w 421"/>
                  <a:gd name="T75" fmla="*/ 1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21" h="593">
                    <a:moveTo>
                      <a:pt x="225" y="10"/>
                    </a:moveTo>
                    <a:cubicBezTo>
                      <a:pt x="230" y="14"/>
                      <a:pt x="233" y="22"/>
                      <a:pt x="234" y="27"/>
                    </a:cubicBezTo>
                    <a:cubicBezTo>
                      <a:pt x="238" y="44"/>
                      <a:pt x="233" y="116"/>
                      <a:pt x="252" y="126"/>
                    </a:cubicBezTo>
                    <a:cubicBezTo>
                      <a:pt x="263" y="132"/>
                      <a:pt x="288" y="121"/>
                      <a:pt x="300" y="121"/>
                    </a:cubicBezTo>
                    <a:cubicBezTo>
                      <a:pt x="326" y="121"/>
                      <a:pt x="353" y="122"/>
                      <a:pt x="379" y="126"/>
                    </a:cubicBezTo>
                    <a:cubicBezTo>
                      <a:pt x="395" y="128"/>
                      <a:pt x="416" y="134"/>
                      <a:pt x="419" y="155"/>
                    </a:cubicBezTo>
                    <a:cubicBezTo>
                      <a:pt x="421" y="166"/>
                      <a:pt x="417" y="176"/>
                      <a:pt x="411" y="187"/>
                    </a:cubicBezTo>
                    <a:cubicBezTo>
                      <a:pt x="402" y="206"/>
                      <a:pt x="379" y="239"/>
                      <a:pt x="357" y="235"/>
                    </a:cubicBezTo>
                    <a:cubicBezTo>
                      <a:pt x="341" y="232"/>
                      <a:pt x="345" y="211"/>
                      <a:pt x="331" y="203"/>
                    </a:cubicBezTo>
                    <a:cubicBezTo>
                      <a:pt x="310" y="191"/>
                      <a:pt x="258" y="187"/>
                      <a:pt x="251" y="220"/>
                    </a:cubicBezTo>
                    <a:cubicBezTo>
                      <a:pt x="246" y="241"/>
                      <a:pt x="264" y="267"/>
                      <a:pt x="286" y="288"/>
                    </a:cubicBezTo>
                    <a:cubicBezTo>
                      <a:pt x="307" y="308"/>
                      <a:pt x="314" y="277"/>
                      <a:pt x="335" y="268"/>
                    </a:cubicBezTo>
                    <a:cubicBezTo>
                      <a:pt x="350" y="262"/>
                      <a:pt x="376" y="286"/>
                      <a:pt x="381" y="309"/>
                    </a:cubicBezTo>
                    <a:cubicBezTo>
                      <a:pt x="384" y="327"/>
                      <a:pt x="363" y="335"/>
                      <a:pt x="350" y="341"/>
                    </a:cubicBezTo>
                    <a:cubicBezTo>
                      <a:pt x="322" y="355"/>
                      <a:pt x="261" y="390"/>
                      <a:pt x="246" y="419"/>
                    </a:cubicBezTo>
                    <a:cubicBezTo>
                      <a:pt x="233" y="443"/>
                      <a:pt x="241" y="475"/>
                      <a:pt x="239" y="500"/>
                    </a:cubicBezTo>
                    <a:cubicBezTo>
                      <a:pt x="239" y="515"/>
                      <a:pt x="245" y="587"/>
                      <a:pt x="234" y="592"/>
                    </a:cubicBezTo>
                    <a:cubicBezTo>
                      <a:pt x="231" y="593"/>
                      <a:pt x="229" y="593"/>
                      <a:pt x="226" y="592"/>
                    </a:cubicBezTo>
                    <a:cubicBezTo>
                      <a:pt x="213" y="589"/>
                      <a:pt x="214" y="572"/>
                      <a:pt x="213" y="565"/>
                    </a:cubicBezTo>
                    <a:cubicBezTo>
                      <a:pt x="211" y="532"/>
                      <a:pt x="221" y="491"/>
                      <a:pt x="205" y="461"/>
                    </a:cubicBezTo>
                    <a:cubicBezTo>
                      <a:pt x="189" y="433"/>
                      <a:pt x="142" y="411"/>
                      <a:pt x="147" y="382"/>
                    </a:cubicBezTo>
                    <a:cubicBezTo>
                      <a:pt x="152" y="358"/>
                      <a:pt x="175" y="319"/>
                      <a:pt x="187" y="295"/>
                    </a:cubicBezTo>
                    <a:cubicBezTo>
                      <a:pt x="194" y="280"/>
                      <a:pt x="204" y="267"/>
                      <a:pt x="190" y="253"/>
                    </a:cubicBezTo>
                    <a:cubicBezTo>
                      <a:pt x="169" y="250"/>
                      <a:pt x="151" y="267"/>
                      <a:pt x="131" y="283"/>
                    </a:cubicBezTo>
                    <a:cubicBezTo>
                      <a:pt x="122" y="292"/>
                      <a:pt x="114" y="300"/>
                      <a:pt x="105" y="309"/>
                    </a:cubicBezTo>
                    <a:cubicBezTo>
                      <a:pt x="95" y="317"/>
                      <a:pt x="81" y="331"/>
                      <a:pt x="77" y="341"/>
                    </a:cubicBezTo>
                    <a:cubicBezTo>
                      <a:pt x="71" y="358"/>
                      <a:pt x="77" y="379"/>
                      <a:pt x="78" y="396"/>
                    </a:cubicBezTo>
                    <a:cubicBezTo>
                      <a:pt x="78" y="406"/>
                      <a:pt x="80" y="438"/>
                      <a:pt x="64" y="445"/>
                    </a:cubicBezTo>
                    <a:cubicBezTo>
                      <a:pt x="51" y="452"/>
                      <a:pt x="32" y="447"/>
                      <a:pt x="24" y="430"/>
                    </a:cubicBezTo>
                    <a:cubicBezTo>
                      <a:pt x="14" y="406"/>
                      <a:pt x="9" y="366"/>
                      <a:pt x="7" y="341"/>
                    </a:cubicBezTo>
                    <a:cubicBezTo>
                      <a:pt x="7" y="333"/>
                      <a:pt x="0" y="312"/>
                      <a:pt x="9" y="306"/>
                    </a:cubicBezTo>
                    <a:cubicBezTo>
                      <a:pt x="24" y="295"/>
                      <a:pt x="42" y="311"/>
                      <a:pt x="58" y="300"/>
                    </a:cubicBezTo>
                    <a:cubicBezTo>
                      <a:pt x="65" y="295"/>
                      <a:pt x="70" y="289"/>
                      <a:pt x="74" y="282"/>
                    </a:cubicBezTo>
                    <a:cubicBezTo>
                      <a:pt x="100" y="246"/>
                      <a:pt x="127" y="213"/>
                      <a:pt x="167" y="191"/>
                    </a:cubicBezTo>
                    <a:cubicBezTo>
                      <a:pt x="173" y="188"/>
                      <a:pt x="184" y="186"/>
                      <a:pt x="189" y="177"/>
                    </a:cubicBezTo>
                    <a:cubicBezTo>
                      <a:pt x="195" y="168"/>
                      <a:pt x="196" y="159"/>
                      <a:pt x="198" y="150"/>
                    </a:cubicBezTo>
                    <a:cubicBezTo>
                      <a:pt x="210" y="109"/>
                      <a:pt x="208" y="69"/>
                      <a:pt x="211" y="28"/>
                    </a:cubicBezTo>
                    <a:cubicBezTo>
                      <a:pt x="211" y="21"/>
                      <a:pt x="213" y="0"/>
                      <a:pt x="225" y="10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" name="ïšľiḓé"/>
              <p:cNvSpPr/>
              <p:nvPr/>
            </p:nvSpPr>
            <p:spPr bwMode="auto">
              <a:xfrm>
                <a:off x="7173587" y="1620313"/>
                <a:ext cx="437363" cy="414429"/>
              </a:xfrm>
              <a:custGeom>
                <a:avLst/>
                <a:gdLst>
                  <a:gd name="T0" fmla="*/ 325 w 582"/>
                  <a:gd name="T1" fmla="*/ 34 h 550"/>
                  <a:gd name="T2" fmla="*/ 438 w 582"/>
                  <a:gd name="T3" fmla="*/ 82 h 550"/>
                  <a:gd name="T4" fmla="*/ 407 w 582"/>
                  <a:gd name="T5" fmla="*/ 37 h 550"/>
                  <a:gd name="T6" fmla="*/ 440 w 582"/>
                  <a:gd name="T7" fmla="*/ 160 h 550"/>
                  <a:gd name="T8" fmla="*/ 476 w 582"/>
                  <a:gd name="T9" fmla="*/ 206 h 550"/>
                  <a:gd name="T10" fmla="*/ 581 w 582"/>
                  <a:gd name="T11" fmla="*/ 243 h 550"/>
                  <a:gd name="T12" fmla="*/ 492 w 582"/>
                  <a:gd name="T13" fmla="*/ 276 h 550"/>
                  <a:gd name="T14" fmla="*/ 378 w 582"/>
                  <a:gd name="T15" fmla="*/ 253 h 550"/>
                  <a:gd name="T16" fmla="*/ 281 w 582"/>
                  <a:gd name="T17" fmla="*/ 291 h 550"/>
                  <a:gd name="T18" fmla="*/ 121 w 582"/>
                  <a:gd name="T19" fmla="*/ 310 h 550"/>
                  <a:gd name="T20" fmla="*/ 258 w 582"/>
                  <a:gd name="T21" fmla="*/ 268 h 550"/>
                  <a:gd name="T22" fmla="*/ 204 w 582"/>
                  <a:gd name="T23" fmla="*/ 134 h 550"/>
                  <a:gd name="T24" fmla="*/ 214 w 582"/>
                  <a:gd name="T25" fmla="*/ 81 h 550"/>
                  <a:gd name="T26" fmla="*/ 255 w 582"/>
                  <a:gd name="T27" fmla="*/ 210 h 550"/>
                  <a:gd name="T28" fmla="*/ 294 w 582"/>
                  <a:gd name="T29" fmla="*/ 238 h 550"/>
                  <a:gd name="T30" fmla="*/ 316 w 582"/>
                  <a:gd name="T31" fmla="*/ 163 h 550"/>
                  <a:gd name="T32" fmla="*/ 378 w 582"/>
                  <a:gd name="T33" fmla="*/ 146 h 550"/>
                  <a:gd name="T34" fmla="*/ 308 w 582"/>
                  <a:gd name="T35" fmla="*/ 10 h 550"/>
                  <a:gd name="T36" fmla="*/ 128 w 582"/>
                  <a:gd name="T37" fmla="*/ 192 h 550"/>
                  <a:gd name="T38" fmla="*/ 168 w 582"/>
                  <a:gd name="T39" fmla="*/ 231 h 550"/>
                  <a:gd name="T40" fmla="*/ 380 w 582"/>
                  <a:gd name="T41" fmla="*/ 324 h 550"/>
                  <a:gd name="T42" fmla="*/ 199 w 582"/>
                  <a:gd name="T43" fmla="*/ 377 h 550"/>
                  <a:gd name="T44" fmla="*/ 228 w 582"/>
                  <a:gd name="T45" fmla="*/ 390 h 550"/>
                  <a:gd name="T46" fmla="*/ 321 w 582"/>
                  <a:gd name="T47" fmla="*/ 413 h 550"/>
                  <a:gd name="T48" fmla="*/ 311 w 582"/>
                  <a:gd name="T49" fmla="*/ 456 h 550"/>
                  <a:gd name="T50" fmla="*/ 441 w 582"/>
                  <a:gd name="T51" fmla="*/ 436 h 550"/>
                  <a:gd name="T52" fmla="*/ 433 w 582"/>
                  <a:gd name="T53" fmla="*/ 409 h 550"/>
                  <a:gd name="T54" fmla="*/ 357 w 582"/>
                  <a:gd name="T55" fmla="*/ 381 h 550"/>
                  <a:gd name="T56" fmla="*/ 419 w 582"/>
                  <a:gd name="T57" fmla="*/ 347 h 550"/>
                  <a:gd name="T58" fmla="*/ 42 w 582"/>
                  <a:gd name="T59" fmla="*/ 321 h 550"/>
                  <a:gd name="T60" fmla="*/ 15 w 582"/>
                  <a:gd name="T61" fmla="*/ 393 h 550"/>
                  <a:gd name="T62" fmla="*/ 42 w 582"/>
                  <a:gd name="T63" fmla="*/ 321 h 550"/>
                  <a:gd name="T64" fmla="*/ 384 w 582"/>
                  <a:gd name="T65" fmla="*/ 492 h 550"/>
                  <a:gd name="T66" fmla="*/ 277 w 582"/>
                  <a:gd name="T67" fmla="*/ 545 h 550"/>
                  <a:gd name="T68" fmla="*/ 265 w 582"/>
                  <a:gd name="T69" fmla="*/ 482 h 550"/>
                  <a:gd name="T70" fmla="*/ 275 w 582"/>
                  <a:gd name="T71" fmla="*/ 515 h 550"/>
                  <a:gd name="T72" fmla="*/ 375 w 582"/>
                  <a:gd name="T73" fmla="*/ 488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82" h="550">
                    <a:moveTo>
                      <a:pt x="308" y="10"/>
                    </a:moveTo>
                    <a:cubicBezTo>
                      <a:pt x="324" y="0"/>
                      <a:pt x="328" y="16"/>
                      <a:pt x="325" y="34"/>
                    </a:cubicBezTo>
                    <a:cubicBezTo>
                      <a:pt x="321" y="53"/>
                      <a:pt x="310" y="76"/>
                      <a:pt x="320" y="85"/>
                    </a:cubicBezTo>
                    <a:cubicBezTo>
                      <a:pt x="340" y="102"/>
                      <a:pt x="438" y="128"/>
                      <a:pt x="438" y="82"/>
                    </a:cubicBezTo>
                    <a:cubicBezTo>
                      <a:pt x="438" y="70"/>
                      <a:pt x="421" y="71"/>
                      <a:pt x="407" y="69"/>
                    </a:cubicBezTo>
                    <a:cubicBezTo>
                      <a:pt x="383" y="65"/>
                      <a:pt x="390" y="45"/>
                      <a:pt x="407" y="37"/>
                    </a:cubicBezTo>
                    <a:cubicBezTo>
                      <a:pt x="432" y="26"/>
                      <a:pt x="477" y="26"/>
                      <a:pt x="479" y="53"/>
                    </a:cubicBezTo>
                    <a:cubicBezTo>
                      <a:pt x="481" y="71"/>
                      <a:pt x="447" y="145"/>
                      <a:pt x="440" y="160"/>
                    </a:cubicBezTo>
                    <a:cubicBezTo>
                      <a:pt x="436" y="168"/>
                      <a:pt x="422" y="184"/>
                      <a:pt x="428" y="196"/>
                    </a:cubicBezTo>
                    <a:cubicBezTo>
                      <a:pt x="433" y="207"/>
                      <a:pt x="459" y="204"/>
                      <a:pt x="476" y="206"/>
                    </a:cubicBezTo>
                    <a:cubicBezTo>
                      <a:pt x="503" y="209"/>
                      <a:pt x="560" y="205"/>
                      <a:pt x="575" y="220"/>
                    </a:cubicBezTo>
                    <a:cubicBezTo>
                      <a:pt x="581" y="225"/>
                      <a:pt x="581" y="233"/>
                      <a:pt x="581" y="243"/>
                    </a:cubicBezTo>
                    <a:cubicBezTo>
                      <a:pt x="582" y="269"/>
                      <a:pt x="556" y="268"/>
                      <a:pt x="537" y="272"/>
                    </a:cubicBezTo>
                    <a:cubicBezTo>
                      <a:pt x="526" y="274"/>
                      <a:pt x="504" y="281"/>
                      <a:pt x="492" y="276"/>
                    </a:cubicBezTo>
                    <a:cubicBezTo>
                      <a:pt x="487" y="268"/>
                      <a:pt x="494" y="247"/>
                      <a:pt x="488" y="241"/>
                    </a:cubicBezTo>
                    <a:cubicBezTo>
                      <a:pt x="474" y="230"/>
                      <a:pt x="394" y="249"/>
                      <a:pt x="378" y="253"/>
                    </a:cubicBezTo>
                    <a:cubicBezTo>
                      <a:pt x="358" y="259"/>
                      <a:pt x="330" y="258"/>
                      <a:pt x="311" y="267"/>
                    </a:cubicBezTo>
                    <a:cubicBezTo>
                      <a:pt x="300" y="273"/>
                      <a:pt x="289" y="281"/>
                      <a:pt x="281" y="291"/>
                    </a:cubicBezTo>
                    <a:cubicBezTo>
                      <a:pt x="258" y="323"/>
                      <a:pt x="163" y="317"/>
                      <a:pt x="117" y="323"/>
                    </a:cubicBezTo>
                    <a:cubicBezTo>
                      <a:pt x="103" y="325"/>
                      <a:pt x="111" y="312"/>
                      <a:pt x="121" y="310"/>
                    </a:cubicBezTo>
                    <a:cubicBezTo>
                      <a:pt x="171" y="299"/>
                      <a:pt x="187" y="280"/>
                      <a:pt x="238" y="274"/>
                    </a:cubicBezTo>
                    <a:cubicBezTo>
                      <a:pt x="245" y="274"/>
                      <a:pt x="256" y="273"/>
                      <a:pt x="258" y="268"/>
                    </a:cubicBezTo>
                    <a:cubicBezTo>
                      <a:pt x="261" y="258"/>
                      <a:pt x="240" y="237"/>
                      <a:pt x="235" y="231"/>
                    </a:cubicBezTo>
                    <a:cubicBezTo>
                      <a:pt x="218" y="209"/>
                      <a:pt x="204" y="170"/>
                      <a:pt x="204" y="134"/>
                    </a:cubicBezTo>
                    <a:cubicBezTo>
                      <a:pt x="204" y="125"/>
                      <a:pt x="201" y="87"/>
                      <a:pt x="210" y="83"/>
                    </a:cubicBezTo>
                    <a:cubicBezTo>
                      <a:pt x="211" y="82"/>
                      <a:pt x="212" y="82"/>
                      <a:pt x="214" y="81"/>
                    </a:cubicBezTo>
                    <a:cubicBezTo>
                      <a:pt x="224" y="87"/>
                      <a:pt x="225" y="101"/>
                      <a:pt x="229" y="112"/>
                    </a:cubicBezTo>
                    <a:cubicBezTo>
                      <a:pt x="239" y="139"/>
                      <a:pt x="247" y="182"/>
                      <a:pt x="255" y="210"/>
                    </a:cubicBezTo>
                    <a:cubicBezTo>
                      <a:pt x="259" y="221"/>
                      <a:pt x="263" y="251"/>
                      <a:pt x="277" y="249"/>
                    </a:cubicBezTo>
                    <a:cubicBezTo>
                      <a:pt x="282" y="248"/>
                      <a:pt x="291" y="241"/>
                      <a:pt x="294" y="238"/>
                    </a:cubicBezTo>
                    <a:cubicBezTo>
                      <a:pt x="313" y="217"/>
                      <a:pt x="292" y="184"/>
                      <a:pt x="298" y="163"/>
                    </a:cubicBezTo>
                    <a:cubicBezTo>
                      <a:pt x="302" y="151"/>
                      <a:pt x="309" y="152"/>
                      <a:pt x="316" y="163"/>
                    </a:cubicBezTo>
                    <a:cubicBezTo>
                      <a:pt x="320" y="170"/>
                      <a:pt x="322" y="192"/>
                      <a:pt x="331" y="196"/>
                    </a:cubicBezTo>
                    <a:cubicBezTo>
                      <a:pt x="347" y="203"/>
                      <a:pt x="385" y="160"/>
                      <a:pt x="378" y="146"/>
                    </a:cubicBezTo>
                    <a:cubicBezTo>
                      <a:pt x="369" y="127"/>
                      <a:pt x="306" y="127"/>
                      <a:pt x="283" y="117"/>
                    </a:cubicBezTo>
                    <a:cubicBezTo>
                      <a:pt x="245" y="100"/>
                      <a:pt x="286" y="21"/>
                      <a:pt x="308" y="10"/>
                    </a:cubicBezTo>
                    <a:close/>
                    <a:moveTo>
                      <a:pt x="146" y="183"/>
                    </a:moveTo>
                    <a:cubicBezTo>
                      <a:pt x="135" y="170"/>
                      <a:pt x="130" y="180"/>
                      <a:pt x="128" y="192"/>
                    </a:cubicBezTo>
                    <a:cubicBezTo>
                      <a:pt x="125" y="221"/>
                      <a:pt x="138" y="266"/>
                      <a:pt x="160" y="258"/>
                    </a:cubicBezTo>
                    <a:cubicBezTo>
                      <a:pt x="168" y="255"/>
                      <a:pt x="170" y="241"/>
                      <a:pt x="168" y="231"/>
                    </a:cubicBezTo>
                    <a:cubicBezTo>
                      <a:pt x="165" y="221"/>
                      <a:pt x="156" y="195"/>
                      <a:pt x="146" y="183"/>
                    </a:cubicBezTo>
                    <a:close/>
                    <a:moveTo>
                      <a:pt x="380" y="324"/>
                    </a:moveTo>
                    <a:cubicBezTo>
                      <a:pt x="369" y="325"/>
                      <a:pt x="348" y="325"/>
                      <a:pt x="336" y="325"/>
                    </a:cubicBezTo>
                    <a:cubicBezTo>
                      <a:pt x="281" y="334"/>
                      <a:pt x="240" y="328"/>
                      <a:pt x="199" y="377"/>
                    </a:cubicBezTo>
                    <a:cubicBezTo>
                      <a:pt x="199" y="379"/>
                      <a:pt x="199" y="381"/>
                      <a:pt x="200" y="383"/>
                    </a:cubicBezTo>
                    <a:cubicBezTo>
                      <a:pt x="203" y="393"/>
                      <a:pt x="218" y="393"/>
                      <a:pt x="228" y="390"/>
                    </a:cubicBezTo>
                    <a:cubicBezTo>
                      <a:pt x="241" y="387"/>
                      <a:pt x="295" y="368"/>
                      <a:pt x="308" y="372"/>
                    </a:cubicBezTo>
                    <a:cubicBezTo>
                      <a:pt x="325" y="377"/>
                      <a:pt x="314" y="401"/>
                      <a:pt x="321" y="413"/>
                    </a:cubicBezTo>
                    <a:cubicBezTo>
                      <a:pt x="327" y="422"/>
                      <a:pt x="347" y="423"/>
                      <a:pt x="350" y="434"/>
                    </a:cubicBezTo>
                    <a:cubicBezTo>
                      <a:pt x="346" y="440"/>
                      <a:pt x="320" y="449"/>
                      <a:pt x="311" y="456"/>
                    </a:cubicBezTo>
                    <a:cubicBezTo>
                      <a:pt x="301" y="462"/>
                      <a:pt x="304" y="466"/>
                      <a:pt x="315" y="465"/>
                    </a:cubicBezTo>
                    <a:cubicBezTo>
                      <a:pt x="357" y="463"/>
                      <a:pt x="399" y="437"/>
                      <a:pt x="441" y="436"/>
                    </a:cubicBezTo>
                    <a:cubicBezTo>
                      <a:pt x="446" y="436"/>
                      <a:pt x="450" y="435"/>
                      <a:pt x="453" y="432"/>
                    </a:cubicBezTo>
                    <a:cubicBezTo>
                      <a:pt x="466" y="419"/>
                      <a:pt x="442" y="411"/>
                      <a:pt x="433" y="409"/>
                    </a:cubicBezTo>
                    <a:cubicBezTo>
                      <a:pt x="409" y="404"/>
                      <a:pt x="376" y="410"/>
                      <a:pt x="362" y="396"/>
                    </a:cubicBezTo>
                    <a:cubicBezTo>
                      <a:pt x="358" y="393"/>
                      <a:pt x="356" y="386"/>
                      <a:pt x="357" y="381"/>
                    </a:cubicBezTo>
                    <a:cubicBezTo>
                      <a:pt x="363" y="356"/>
                      <a:pt x="394" y="364"/>
                      <a:pt x="412" y="355"/>
                    </a:cubicBezTo>
                    <a:cubicBezTo>
                      <a:pt x="415" y="354"/>
                      <a:pt x="417" y="351"/>
                      <a:pt x="419" y="347"/>
                    </a:cubicBezTo>
                    <a:cubicBezTo>
                      <a:pt x="420" y="332"/>
                      <a:pt x="398" y="326"/>
                      <a:pt x="380" y="324"/>
                    </a:cubicBezTo>
                    <a:close/>
                    <a:moveTo>
                      <a:pt x="42" y="321"/>
                    </a:moveTo>
                    <a:cubicBezTo>
                      <a:pt x="55" y="337"/>
                      <a:pt x="54" y="380"/>
                      <a:pt x="42" y="397"/>
                    </a:cubicBezTo>
                    <a:cubicBezTo>
                      <a:pt x="34" y="408"/>
                      <a:pt x="22" y="403"/>
                      <a:pt x="15" y="393"/>
                    </a:cubicBezTo>
                    <a:cubicBezTo>
                      <a:pt x="0" y="374"/>
                      <a:pt x="4" y="338"/>
                      <a:pt x="21" y="321"/>
                    </a:cubicBezTo>
                    <a:cubicBezTo>
                      <a:pt x="28" y="313"/>
                      <a:pt x="34" y="311"/>
                      <a:pt x="42" y="321"/>
                    </a:cubicBezTo>
                    <a:close/>
                    <a:moveTo>
                      <a:pt x="375" y="488"/>
                    </a:moveTo>
                    <a:cubicBezTo>
                      <a:pt x="380" y="488"/>
                      <a:pt x="381" y="489"/>
                      <a:pt x="384" y="492"/>
                    </a:cubicBezTo>
                    <a:cubicBezTo>
                      <a:pt x="386" y="502"/>
                      <a:pt x="381" y="510"/>
                      <a:pt x="376" y="518"/>
                    </a:cubicBezTo>
                    <a:cubicBezTo>
                      <a:pt x="355" y="550"/>
                      <a:pt x="322" y="544"/>
                      <a:pt x="277" y="545"/>
                    </a:cubicBezTo>
                    <a:cubicBezTo>
                      <a:pt x="256" y="546"/>
                      <a:pt x="218" y="531"/>
                      <a:pt x="214" y="518"/>
                    </a:cubicBezTo>
                    <a:cubicBezTo>
                      <a:pt x="212" y="504"/>
                      <a:pt x="246" y="487"/>
                      <a:pt x="265" y="482"/>
                    </a:cubicBezTo>
                    <a:cubicBezTo>
                      <a:pt x="281" y="477"/>
                      <a:pt x="280" y="478"/>
                      <a:pt x="277" y="489"/>
                    </a:cubicBezTo>
                    <a:cubicBezTo>
                      <a:pt x="274" y="498"/>
                      <a:pt x="271" y="509"/>
                      <a:pt x="275" y="515"/>
                    </a:cubicBezTo>
                    <a:cubicBezTo>
                      <a:pt x="280" y="524"/>
                      <a:pt x="301" y="529"/>
                      <a:pt x="316" y="527"/>
                    </a:cubicBezTo>
                    <a:cubicBezTo>
                      <a:pt x="343" y="525"/>
                      <a:pt x="356" y="501"/>
                      <a:pt x="375" y="488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" name="îşlidê"/>
              <p:cNvSpPr/>
              <p:nvPr/>
            </p:nvSpPr>
            <p:spPr bwMode="auto">
              <a:xfrm>
                <a:off x="6027838" y="1635370"/>
                <a:ext cx="429476" cy="387182"/>
              </a:xfrm>
              <a:custGeom>
                <a:avLst/>
                <a:gdLst>
                  <a:gd name="T0" fmla="*/ 209 w 571"/>
                  <a:gd name="T1" fmla="*/ 5 h 514"/>
                  <a:gd name="T2" fmla="*/ 259 w 571"/>
                  <a:gd name="T3" fmla="*/ 35 h 514"/>
                  <a:gd name="T4" fmla="*/ 338 w 571"/>
                  <a:gd name="T5" fmla="*/ 26 h 514"/>
                  <a:gd name="T6" fmla="*/ 325 w 571"/>
                  <a:gd name="T7" fmla="*/ 64 h 514"/>
                  <a:gd name="T8" fmla="*/ 241 w 571"/>
                  <a:gd name="T9" fmla="*/ 84 h 514"/>
                  <a:gd name="T10" fmla="*/ 217 w 571"/>
                  <a:gd name="T11" fmla="*/ 135 h 514"/>
                  <a:gd name="T12" fmla="*/ 160 w 571"/>
                  <a:gd name="T13" fmla="*/ 255 h 514"/>
                  <a:gd name="T14" fmla="*/ 103 w 571"/>
                  <a:gd name="T15" fmla="*/ 291 h 514"/>
                  <a:gd name="T16" fmla="*/ 112 w 571"/>
                  <a:gd name="T17" fmla="*/ 242 h 514"/>
                  <a:gd name="T18" fmla="*/ 182 w 571"/>
                  <a:gd name="T19" fmla="*/ 112 h 514"/>
                  <a:gd name="T20" fmla="*/ 96 w 571"/>
                  <a:gd name="T21" fmla="*/ 65 h 514"/>
                  <a:gd name="T22" fmla="*/ 170 w 571"/>
                  <a:gd name="T23" fmla="*/ 35 h 514"/>
                  <a:gd name="T24" fmla="*/ 209 w 571"/>
                  <a:gd name="T25" fmla="*/ 5 h 514"/>
                  <a:gd name="T26" fmla="*/ 42 w 571"/>
                  <a:gd name="T27" fmla="*/ 305 h 514"/>
                  <a:gd name="T28" fmla="*/ 56 w 571"/>
                  <a:gd name="T29" fmla="*/ 399 h 514"/>
                  <a:gd name="T30" fmla="*/ 46 w 571"/>
                  <a:gd name="T31" fmla="*/ 434 h 514"/>
                  <a:gd name="T32" fmla="*/ 0 w 571"/>
                  <a:gd name="T33" fmla="*/ 401 h 514"/>
                  <a:gd name="T34" fmla="*/ 13 w 571"/>
                  <a:gd name="T35" fmla="*/ 281 h 514"/>
                  <a:gd name="T36" fmla="*/ 42 w 571"/>
                  <a:gd name="T37" fmla="*/ 305 h 514"/>
                  <a:gd name="T38" fmla="*/ 279 w 571"/>
                  <a:gd name="T39" fmla="*/ 181 h 514"/>
                  <a:gd name="T40" fmla="*/ 270 w 571"/>
                  <a:gd name="T41" fmla="*/ 273 h 514"/>
                  <a:gd name="T42" fmla="*/ 210 w 571"/>
                  <a:gd name="T43" fmla="*/ 354 h 514"/>
                  <a:gd name="T44" fmla="*/ 216 w 571"/>
                  <a:gd name="T45" fmla="*/ 366 h 514"/>
                  <a:gd name="T46" fmla="*/ 246 w 571"/>
                  <a:gd name="T47" fmla="*/ 366 h 514"/>
                  <a:gd name="T48" fmla="*/ 196 w 571"/>
                  <a:gd name="T49" fmla="*/ 422 h 514"/>
                  <a:gd name="T50" fmla="*/ 197 w 571"/>
                  <a:gd name="T51" fmla="*/ 433 h 514"/>
                  <a:gd name="T52" fmla="*/ 260 w 571"/>
                  <a:gd name="T53" fmla="*/ 440 h 514"/>
                  <a:gd name="T54" fmla="*/ 277 w 571"/>
                  <a:gd name="T55" fmla="*/ 500 h 514"/>
                  <a:gd name="T56" fmla="*/ 298 w 571"/>
                  <a:gd name="T57" fmla="*/ 497 h 514"/>
                  <a:gd name="T58" fmla="*/ 321 w 571"/>
                  <a:gd name="T59" fmla="*/ 425 h 514"/>
                  <a:gd name="T60" fmla="*/ 323 w 571"/>
                  <a:gd name="T61" fmla="*/ 388 h 514"/>
                  <a:gd name="T62" fmla="*/ 360 w 571"/>
                  <a:gd name="T63" fmla="*/ 370 h 514"/>
                  <a:gd name="T64" fmla="*/ 358 w 571"/>
                  <a:gd name="T65" fmla="*/ 355 h 514"/>
                  <a:gd name="T66" fmla="*/ 323 w 571"/>
                  <a:gd name="T67" fmla="*/ 340 h 514"/>
                  <a:gd name="T68" fmla="*/ 351 w 571"/>
                  <a:gd name="T69" fmla="*/ 297 h 514"/>
                  <a:gd name="T70" fmla="*/ 313 w 571"/>
                  <a:gd name="T71" fmla="*/ 248 h 514"/>
                  <a:gd name="T72" fmla="*/ 317 w 571"/>
                  <a:gd name="T73" fmla="*/ 230 h 514"/>
                  <a:gd name="T74" fmla="*/ 508 w 571"/>
                  <a:gd name="T75" fmla="*/ 179 h 514"/>
                  <a:gd name="T76" fmla="*/ 452 w 571"/>
                  <a:gd name="T77" fmla="*/ 417 h 514"/>
                  <a:gd name="T78" fmla="*/ 427 w 571"/>
                  <a:gd name="T79" fmla="*/ 451 h 514"/>
                  <a:gd name="T80" fmla="*/ 518 w 571"/>
                  <a:gd name="T81" fmla="*/ 465 h 514"/>
                  <a:gd name="T82" fmla="*/ 555 w 571"/>
                  <a:gd name="T83" fmla="*/ 270 h 514"/>
                  <a:gd name="T84" fmla="*/ 570 w 571"/>
                  <a:gd name="T85" fmla="*/ 206 h 514"/>
                  <a:gd name="T86" fmla="*/ 533 w 571"/>
                  <a:gd name="T87" fmla="*/ 109 h 514"/>
                  <a:gd name="T88" fmla="*/ 459 w 571"/>
                  <a:gd name="T89" fmla="*/ 127 h 514"/>
                  <a:gd name="T90" fmla="*/ 279 w 571"/>
                  <a:gd name="T91" fmla="*/ 181 h 514"/>
                  <a:gd name="T92" fmla="*/ 213 w 571"/>
                  <a:gd name="T93" fmla="*/ 299 h 514"/>
                  <a:gd name="T94" fmla="*/ 172 w 571"/>
                  <a:gd name="T95" fmla="*/ 312 h 514"/>
                  <a:gd name="T96" fmla="*/ 174 w 571"/>
                  <a:gd name="T97" fmla="*/ 324 h 514"/>
                  <a:gd name="T98" fmla="*/ 215 w 571"/>
                  <a:gd name="T99" fmla="*/ 311 h 514"/>
                  <a:gd name="T100" fmla="*/ 213 w 571"/>
                  <a:gd name="T101" fmla="*/ 299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71" h="514">
                    <a:moveTo>
                      <a:pt x="209" y="5"/>
                    </a:moveTo>
                    <a:cubicBezTo>
                      <a:pt x="227" y="0"/>
                      <a:pt x="239" y="31"/>
                      <a:pt x="259" y="35"/>
                    </a:cubicBezTo>
                    <a:cubicBezTo>
                      <a:pt x="280" y="39"/>
                      <a:pt x="313" y="25"/>
                      <a:pt x="338" y="26"/>
                    </a:cubicBezTo>
                    <a:cubicBezTo>
                      <a:pt x="383" y="26"/>
                      <a:pt x="349" y="60"/>
                      <a:pt x="325" y="64"/>
                    </a:cubicBezTo>
                    <a:cubicBezTo>
                      <a:pt x="306" y="67"/>
                      <a:pt x="259" y="68"/>
                      <a:pt x="241" y="84"/>
                    </a:cubicBezTo>
                    <a:cubicBezTo>
                      <a:pt x="227" y="96"/>
                      <a:pt x="223" y="119"/>
                      <a:pt x="217" y="135"/>
                    </a:cubicBezTo>
                    <a:cubicBezTo>
                      <a:pt x="206" y="170"/>
                      <a:pt x="183" y="227"/>
                      <a:pt x="160" y="255"/>
                    </a:cubicBezTo>
                    <a:cubicBezTo>
                      <a:pt x="153" y="264"/>
                      <a:pt x="119" y="303"/>
                      <a:pt x="103" y="291"/>
                    </a:cubicBezTo>
                    <a:cubicBezTo>
                      <a:pt x="88" y="279"/>
                      <a:pt x="108" y="251"/>
                      <a:pt x="112" y="242"/>
                    </a:cubicBezTo>
                    <a:cubicBezTo>
                      <a:pt x="129" y="208"/>
                      <a:pt x="187" y="152"/>
                      <a:pt x="182" y="112"/>
                    </a:cubicBezTo>
                    <a:cubicBezTo>
                      <a:pt x="178" y="80"/>
                      <a:pt x="108" y="99"/>
                      <a:pt x="96" y="65"/>
                    </a:cubicBezTo>
                    <a:cubicBezTo>
                      <a:pt x="99" y="39"/>
                      <a:pt x="146" y="48"/>
                      <a:pt x="170" y="35"/>
                    </a:cubicBezTo>
                    <a:cubicBezTo>
                      <a:pt x="185" y="27"/>
                      <a:pt x="198" y="17"/>
                      <a:pt x="209" y="5"/>
                    </a:cubicBezTo>
                    <a:close/>
                    <a:moveTo>
                      <a:pt x="42" y="305"/>
                    </a:moveTo>
                    <a:cubicBezTo>
                      <a:pt x="46" y="336"/>
                      <a:pt x="52" y="368"/>
                      <a:pt x="56" y="399"/>
                    </a:cubicBezTo>
                    <a:cubicBezTo>
                      <a:pt x="57" y="411"/>
                      <a:pt x="64" y="433"/>
                      <a:pt x="46" y="434"/>
                    </a:cubicBezTo>
                    <a:cubicBezTo>
                      <a:pt x="29" y="436"/>
                      <a:pt x="0" y="423"/>
                      <a:pt x="0" y="401"/>
                    </a:cubicBezTo>
                    <a:cubicBezTo>
                      <a:pt x="4" y="362"/>
                      <a:pt x="6" y="320"/>
                      <a:pt x="13" y="281"/>
                    </a:cubicBezTo>
                    <a:cubicBezTo>
                      <a:pt x="19" y="245"/>
                      <a:pt x="32" y="247"/>
                      <a:pt x="42" y="305"/>
                    </a:cubicBezTo>
                    <a:close/>
                    <a:moveTo>
                      <a:pt x="279" y="181"/>
                    </a:moveTo>
                    <a:cubicBezTo>
                      <a:pt x="249" y="210"/>
                      <a:pt x="273" y="234"/>
                      <a:pt x="270" y="273"/>
                    </a:cubicBezTo>
                    <a:cubicBezTo>
                      <a:pt x="268" y="307"/>
                      <a:pt x="238" y="331"/>
                      <a:pt x="210" y="354"/>
                    </a:cubicBezTo>
                    <a:cubicBezTo>
                      <a:pt x="202" y="361"/>
                      <a:pt x="205" y="366"/>
                      <a:pt x="216" y="366"/>
                    </a:cubicBezTo>
                    <a:cubicBezTo>
                      <a:pt x="227" y="365"/>
                      <a:pt x="240" y="361"/>
                      <a:pt x="246" y="366"/>
                    </a:cubicBezTo>
                    <a:cubicBezTo>
                      <a:pt x="257" y="396"/>
                      <a:pt x="202" y="394"/>
                      <a:pt x="196" y="422"/>
                    </a:cubicBezTo>
                    <a:cubicBezTo>
                      <a:pt x="195" y="425"/>
                      <a:pt x="194" y="429"/>
                      <a:pt x="197" y="433"/>
                    </a:cubicBezTo>
                    <a:cubicBezTo>
                      <a:pt x="210" y="448"/>
                      <a:pt x="243" y="427"/>
                      <a:pt x="260" y="440"/>
                    </a:cubicBezTo>
                    <a:cubicBezTo>
                      <a:pt x="274" y="451"/>
                      <a:pt x="268" y="484"/>
                      <a:pt x="277" y="500"/>
                    </a:cubicBezTo>
                    <a:cubicBezTo>
                      <a:pt x="285" y="514"/>
                      <a:pt x="292" y="507"/>
                      <a:pt x="298" y="497"/>
                    </a:cubicBezTo>
                    <a:cubicBezTo>
                      <a:pt x="310" y="477"/>
                      <a:pt x="320" y="437"/>
                      <a:pt x="321" y="425"/>
                    </a:cubicBezTo>
                    <a:cubicBezTo>
                      <a:pt x="322" y="412"/>
                      <a:pt x="316" y="398"/>
                      <a:pt x="323" y="388"/>
                    </a:cubicBezTo>
                    <a:cubicBezTo>
                      <a:pt x="330" y="378"/>
                      <a:pt x="347" y="379"/>
                      <a:pt x="360" y="370"/>
                    </a:cubicBezTo>
                    <a:cubicBezTo>
                      <a:pt x="368" y="364"/>
                      <a:pt x="368" y="358"/>
                      <a:pt x="358" y="355"/>
                    </a:cubicBezTo>
                    <a:cubicBezTo>
                      <a:pt x="345" y="351"/>
                      <a:pt x="324" y="348"/>
                      <a:pt x="323" y="340"/>
                    </a:cubicBezTo>
                    <a:cubicBezTo>
                      <a:pt x="324" y="324"/>
                      <a:pt x="352" y="314"/>
                      <a:pt x="351" y="297"/>
                    </a:cubicBezTo>
                    <a:cubicBezTo>
                      <a:pt x="349" y="277"/>
                      <a:pt x="312" y="281"/>
                      <a:pt x="313" y="248"/>
                    </a:cubicBezTo>
                    <a:cubicBezTo>
                      <a:pt x="313" y="242"/>
                      <a:pt x="313" y="235"/>
                      <a:pt x="317" y="230"/>
                    </a:cubicBezTo>
                    <a:cubicBezTo>
                      <a:pt x="338" y="201"/>
                      <a:pt x="482" y="150"/>
                      <a:pt x="508" y="179"/>
                    </a:cubicBezTo>
                    <a:cubicBezTo>
                      <a:pt x="559" y="240"/>
                      <a:pt x="527" y="385"/>
                      <a:pt x="452" y="417"/>
                    </a:cubicBezTo>
                    <a:cubicBezTo>
                      <a:pt x="438" y="422"/>
                      <a:pt x="412" y="432"/>
                      <a:pt x="427" y="451"/>
                    </a:cubicBezTo>
                    <a:cubicBezTo>
                      <a:pt x="444" y="472"/>
                      <a:pt x="502" y="479"/>
                      <a:pt x="518" y="465"/>
                    </a:cubicBezTo>
                    <a:cubicBezTo>
                      <a:pt x="553" y="434"/>
                      <a:pt x="551" y="322"/>
                      <a:pt x="555" y="270"/>
                    </a:cubicBezTo>
                    <a:cubicBezTo>
                      <a:pt x="559" y="250"/>
                      <a:pt x="571" y="228"/>
                      <a:pt x="570" y="206"/>
                    </a:cubicBezTo>
                    <a:cubicBezTo>
                      <a:pt x="569" y="181"/>
                      <a:pt x="551" y="120"/>
                      <a:pt x="533" y="109"/>
                    </a:cubicBezTo>
                    <a:cubicBezTo>
                      <a:pt x="515" y="97"/>
                      <a:pt x="505" y="115"/>
                      <a:pt x="459" y="127"/>
                    </a:cubicBezTo>
                    <a:cubicBezTo>
                      <a:pt x="414" y="140"/>
                      <a:pt x="331" y="162"/>
                      <a:pt x="279" y="181"/>
                    </a:cubicBezTo>
                    <a:close/>
                    <a:moveTo>
                      <a:pt x="213" y="299"/>
                    </a:moveTo>
                    <a:cubicBezTo>
                      <a:pt x="204" y="292"/>
                      <a:pt x="176" y="303"/>
                      <a:pt x="172" y="312"/>
                    </a:cubicBezTo>
                    <a:cubicBezTo>
                      <a:pt x="169" y="317"/>
                      <a:pt x="169" y="320"/>
                      <a:pt x="174" y="324"/>
                    </a:cubicBezTo>
                    <a:cubicBezTo>
                      <a:pt x="183" y="330"/>
                      <a:pt x="210" y="321"/>
                      <a:pt x="215" y="311"/>
                    </a:cubicBezTo>
                    <a:cubicBezTo>
                      <a:pt x="217" y="307"/>
                      <a:pt x="216" y="303"/>
                      <a:pt x="213" y="29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" name="îsļiḑê"/>
              <p:cNvSpPr/>
              <p:nvPr/>
            </p:nvSpPr>
            <p:spPr bwMode="auto">
              <a:xfrm>
                <a:off x="6651618" y="1664051"/>
                <a:ext cx="392193" cy="332691"/>
              </a:xfrm>
              <a:custGeom>
                <a:avLst/>
                <a:gdLst>
                  <a:gd name="T0" fmla="*/ 196 w 522"/>
                  <a:gd name="T1" fmla="*/ 4 h 442"/>
                  <a:gd name="T2" fmla="*/ 234 w 522"/>
                  <a:gd name="T3" fmla="*/ 136 h 442"/>
                  <a:gd name="T4" fmla="*/ 240 w 522"/>
                  <a:gd name="T5" fmla="*/ 172 h 442"/>
                  <a:gd name="T6" fmla="*/ 410 w 522"/>
                  <a:gd name="T7" fmla="*/ 180 h 442"/>
                  <a:gd name="T8" fmla="*/ 400 w 522"/>
                  <a:gd name="T9" fmla="*/ 223 h 442"/>
                  <a:gd name="T10" fmla="*/ 235 w 522"/>
                  <a:gd name="T11" fmla="*/ 231 h 442"/>
                  <a:gd name="T12" fmla="*/ 207 w 522"/>
                  <a:gd name="T13" fmla="*/ 295 h 442"/>
                  <a:gd name="T14" fmla="*/ 145 w 522"/>
                  <a:gd name="T15" fmla="*/ 378 h 442"/>
                  <a:gd name="T16" fmla="*/ 83 w 522"/>
                  <a:gd name="T17" fmla="*/ 391 h 442"/>
                  <a:gd name="T18" fmla="*/ 148 w 522"/>
                  <a:gd name="T19" fmla="*/ 312 h 442"/>
                  <a:gd name="T20" fmla="*/ 162 w 522"/>
                  <a:gd name="T21" fmla="*/ 259 h 442"/>
                  <a:gd name="T22" fmla="*/ 1 w 522"/>
                  <a:gd name="T23" fmla="*/ 259 h 442"/>
                  <a:gd name="T24" fmla="*/ 0 w 522"/>
                  <a:gd name="T25" fmla="*/ 255 h 442"/>
                  <a:gd name="T26" fmla="*/ 46 w 522"/>
                  <a:gd name="T27" fmla="*/ 232 h 442"/>
                  <a:gd name="T28" fmla="*/ 161 w 522"/>
                  <a:gd name="T29" fmla="*/ 209 h 442"/>
                  <a:gd name="T30" fmla="*/ 193 w 522"/>
                  <a:gd name="T31" fmla="*/ 96 h 442"/>
                  <a:gd name="T32" fmla="*/ 196 w 522"/>
                  <a:gd name="T33" fmla="*/ 4 h 442"/>
                  <a:gd name="T34" fmla="*/ 351 w 522"/>
                  <a:gd name="T35" fmla="*/ 310 h 442"/>
                  <a:gd name="T36" fmla="*/ 322 w 522"/>
                  <a:gd name="T37" fmla="*/ 317 h 442"/>
                  <a:gd name="T38" fmla="*/ 347 w 522"/>
                  <a:gd name="T39" fmla="*/ 343 h 442"/>
                  <a:gd name="T40" fmla="*/ 376 w 522"/>
                  <a:gd name="T41" fmla="*/ 361 h 442"/>
                  <a:gd name="T42" fmla="*/ 462 w 522"/>
                  <a:gd name="T43" fmla="*/ 423 h 442"/>
                  <a:gd name="T44" fmla="*/ 512 w 522"/>
                  <a:gd name="T45" fmla="*/ 424 h 442"/>
                  <a:gd name="T46" fmla="*/ 493 w 522"/>
                  <a:gd name="T47" fmla="*/ 370 h 442"/>
                  <a:gd name="T48" fmla="*/ 351 w 522"/>
                  <a:gd name="T49" fmla="*/ 310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22" h="442">
                    <a:moveTo>
                      <a:pt x="196" y="4"/>
                    </a:moveTo>
                    <a:cubicBezTo>
                      <a:pt x="243" y="0"/>
                      <a:pt x="240" y="99"/>
                      <a:pt x="234" y="136"/>
                    </a:cubicBezTo>
                    <a:cubicBezTo>
                      <a:pt x="234" y="145"/>
                      <a:pt x="234" y="166"/>
                      <a:pt x="240" y="172"/>
                    </a:cubicBezTo>
                    <a:cubicBezTo>
                      <a:pt x="254" y="186"/>
                      <a:pt x="392" y="178"/>
                      <a:pt x="410" y="180"/>
                    </a:cubicBezTo>
                    <a:cubicBezTo>
                      <a:pt x="442" y="185"/>
                      <a:pt x="443" y="224"/>
                      <a:pt x="400" y="223"/>
                    </a:cubicBezTo>
                    <a:cubicBezTo>
                      <a:pt x="370" y="222"/>
                      <a:pt x="262" y="219"/>
                      <a:pt x="235" y="231"/>
                    </a:cubicBezTo>
                    <a:cubicBezTo>
                      <a:pt x="215" y="240"/>
                      <a:pt x="215" y="276"/>
                      <a:pt x="207" y="295"/>
                    </a:cubicBezTo>
                    <a:cubicBezTo>
                      <a:pt x="193" y="327"/>
                      <a:pt x="173" y="357"/>
                      <a:pt x="145" y="378"/>
                    </a:cubicBezTo>
                    <a:cubicBezTo>
                      <a:pt x="135" y="385"/>
                      <a:pt x="88" y="413"/>
                      <a:pt x="83" y="391"/>
                    </a:cubicBezTo>
                    <a:cubicBezTo>
                      <a:pt x="80" y="380"/>
                      <a:pt x="131" y="338"/>
                      <a:pt x="148" y="312"/>
                    </a:cubicBezTo>
                    <a:cubicBezTo>
                      <a:pt x="162" y="291"/>
                      <a:pt x="171" y="269"/>
                      <a:pt x="162" y="259"/>
                    </a:cubicBezTo>
                    <a:cubicBezTo>
                      <a:pt x="136" y="235"/>
                      <a:pt x="35" y="283"/>
                      <a:pt x="1" y="259"/>
                    </a:cubicBezTo>
                    <a:cubicBezTo>
                      <a:pt x="1" y="258"/>
                      <a:pt x="1" y="256"/>
                      <a:pt x="0" y="255"/>
                    </a:cubicBezTo>
                    <a:cubicBezTo>
                      <a:pt x="2" y="240"/>
                      <a:pt x="27" y="231"/>
                      <a:pt x="46" y="232"/>
                    </a:cubicBezTo>
                    <a:cubicBezTo>
                      <a:pt x="82" y="234"/>
                      <a:pt x="137" y="234"/>
                      <a:pt x="161" y="209"/>
                    </a:cubicBezTo>
                    <a:cubicBezTo>
                      <a:pt x="183" y="187"/>
                      <a:pt x="192" y="135"/>
                      <a:pt x="193" y="96"/>
                    </a:cubicBezTo>
                    <a:cubicBezTo>
                      <a:pt x="195" y="58"/>
                      <a:pt x="163" y="26"/>
                      <a:pt x="196" y="4"/>
                    </a:cubicBezTo>
                    <a:close/>
                    <a:moveTo>
                      <a:pt x="351" y="310"/>
                    </a:moveTo>
                    <a:cubicBezTo>
                      <a:pt x="340" y="308"/>
                      <a:pt x="327" y="305"/>
                      <a:pt x="322" y="317"/>
                    </a:cubicBezTo>
                    <a:cubicBezTo>
                      <a:pt x="324" y="330"/>
                      <a:pt x="336" y="337"/>
                      <a:pt x="347" y="343"/>
                    </a:cubicBezTo>
                    <a:cubicBezTo>
                      <a:pt x="358" y="348"/>
                      <a:pt x="367" y="354"/>
                      <a:pt x="376" y="361"/>
                    </a:cubicBezTo>
                    <a:cubicBezTo>
                      <a:pt x="402" y="381"/>
                      <a:pt x="433" y="407"/>
                      <a:pt x="462" y="423"/>
                    </a:cubicBezTo>
                    <a:cubicBezTo>
                      <a:pt x="473" y="429"/>
                      <a:pt x="502" y="442"/>
                      <a:pt x="512" y="424"/>
                    </a:cubicBezTo>
                    <a:cubicBezTo>
                      <a:pt x="522" y="405"/>
                      <a:pt x="504" y="379"/>
                      <a:pt x="493" y="370"/>
                    </a:cubicBezTo>
                    <a:cubicBezTo>
                      <a:pt x="467" y="350"/>
                      <a:pt x="394" y="316"/>
                      <a:pt x="351" y="310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" name="îṥľïďê"/>
              <p:cNvSpPr/>
              <p:nvPr/>
            </p:nvSpPr>
            <p:spPr bwMode="auto">
              <a:xfrm>
                <a:off x="5563946" y="2132971"/>
                <a:ext cx="80302" cy="99663"/>
              </a:xfrm>
              <a:custGeom>
                <a:avLst/>
                <a:gdLst>
                  <a:gd name="T0" fmla="*/ 107 w 107"/>
                  <a:gd name="T1" fmla="*/ 44 h 132"/>
                  <a:gd name="T2" fmla="*/ 78 w 107"/>
                  <a:gd name="T3" fmla="*/ 44 h 132"/>
                  <a:gd name="T4" fmla="*/ 53 w 107"/>
                  <a:gd name="T5" fmla="*/ 20 h 132"/>
                  <a:gd name="T6" fmla="*/ 29 w 107"/>
                  <a:gd name="T7" fmla="*/ 67 h 132"/>
                  <a:gd name="T8" fmla="*/ 53 w 107"/>
                  <a:gd name="T9" fmla="*/ 113 h 132"/>
                  <a:gd name="T10" fmla="*/ 78 w 107"/>
                  <a:gd name="T11" fmla="*/ 89 h 132"/>
                  <a:gd name="T12" fmla="*/ 107 w 107"/>
                  <a:gd name="T13" fmla="*/ 89 h 132"/>
                  <a:gd name="T14" fmla="*/ 53 w 107"/>
                  <a:gd name="T15" fmla="*/ 132 h 132"/>
                  <a:gd name="T16" fmla="*/ 0 w 107"/>
                  <a:gd name="T17" fmla="*/ 67 h 132"/>
                  <a:gd name="T18" fmla="*/ 53 w 107"/>
                  <a:gd name="T19" fmla="*/ 0 h 132"/>
                  <a:gd name="T20" fmla="*/ 107 w 107"/>
                  <a:gd name="T21" fmla="*/ 44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" h="132">
                    <a:moveTo>
                      <a:pt x="107" y="44"/>
                    </a:moveTo>
                    <a:cubicBezTo>
                      <a:pt x="78" y="44"/>
                      <a:pt x="78" y="44"/>
                      <a:pt x="78" y="44"/>
                    </a:cubicBezTo>
                    <a:cubicBezTo>
                      <a:pt x="77" y="29"/>
                      <a:pt x="69" y="21"/>
                      <a:pt x="53" y="20"/>
                    </a:cubicBezTo>
                    <a:cubicBezTo>
                      <a:pt x="38" y="21"/>
                      <a:pt x="30" y="37"/>
                      <a:pt x="29" y="67"/>
                    </a:cubicBezTo>
                    <a:cubicBezTo>
                      <a:pt x="30" y="97"/>
                      <a:pt x="38" y="112"/>
                      <a:pt x="53" y="113"/>
                    </a:cubicBezTo>
                    <a:cubicBezTo>
                      <a:pt x="69" y="113"/>
                      <a:pt x="77" y="105"/>
                      <a:pt x="78" y="89"/>
                    </a:cubicBezTo>
                    <a:cubicBezTo>
                      <a:pt x="107" y="89"/>
                      <a:pt x="107" y="89"/>
                      <a:pt x="107" y="89"/>
                    </a:cubicBezTo>
                    <a:cubicBezTo>
                      <a:pt x="105" y="117"/>
                      <a:pt x="87" y="131"/>
                      <a:pt x="53" y="132"/>
                    </a:cubicBezTo>
                    <a:cubicBezTo>
                      <a:pt x="19" y="131"/>
                      <a:pt x="1" y="109"/>
                      <a:pt x="0" y="67"/>
                    </a:cubicBezTo>
                    <a:cubicBezTo>
                      <a:pt x="1" y="24"/>
                      <a:pt x="19" y="2"/>
                      <a:pt x="53" y="0"/>
                    </a:cubicBezTo>
                    <a:cubicBezTo>
                      <a:pt x="87" y="1"/>
                      <a:pt x="105" y="15"/>
                      <a:pt x="107" y="44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îŝļíḍe"/>
              <p:cNvSpPr/>
              <p:nvPr/>
            </p:nvSpPr>
            <p:spPr bwMode="auto">
              <a:xfrm>
                <a:off x="5659305" y="2135840"/>
                <a:ext cx="66681" cy="95363"/>
              </a:xfrm>
              <a:custGeom>
                <a:avLst/>
                <a:gdLst>
                  <a:gd name="T0" fmla="*/ 0 w 93"/>
                  <a:gd name="T1" fmla="*/ 133 h 133"/>
                  <a:gd name="T2" fmla="*/ 0 w 93"/>
                  <a:gd name="T3" fmla="*/ 0 h 133"/>
                  <a:gd name="T4" fmla="*/ 91 w 93"/>
                  <a:gd name="T5" fmla="*/ 0 h 133"/>
                  <a:gd name="T6" fmla="*/ 91 w 93"/>
                  <a:gd name="T7" fmla="*/ 22 h 133"/>
                  <a:gd name="T8" fmla="*/ 30 w 93"/>
                  <a:gd name="T9" fmla="*/ 22 h 133"/>
                  <a:gd name="T10" fmla="*/ 30 w 93"/>
                  <a:gd name="T11" fmla="*/ 53 h 133"/>
                  <a:gd name="T12" fmla="*/ 86 w 93"/>
                  <a:gd name="T13" fmla="*/ 53 h 133"/>
                  <a:gd name="T14" fmla="*/ 86 w 93"/>
                  <a:gd name="T15" fmla="*/ 75 h 133"/>
                  <a:gd name="T16" fmla="*/ 30 w 93"/>
                  <a:gd name="T17" fmla="*/ 75 h 133"/>
                  <a:gd name="T18" fmla="*/ 30 w 93"/>
                  <a:gd name="T19" fmla="*/ 111 h 133"/>
                  <a:gd name="T20" fmla="*/ 93 w 93"/>
                  <a:gd name="T21" fmla="*/ 111 h 133"/>
                  <a:gd name="T22" fmla="*/ 93 w 93"/>
                  <a:gd name="T23" fmla="*/ 133 h 133"/>
                  <a:gd name="T24" fmla="*/ 0 w 93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3" h="133">
                    <a:moveTo>
                      <a:pt x="0" y="133"/>
                    </a:moveTo>
                    <a:lnTo>
                      <a:pt x="0" y="0"/>
                    </a:lnTo>
                    <a:lnTo>
                      <a:pt x="91" y="0"/>
                    </a:lnTo>
                    <a:lnTo>
                      <a:pt x="91" y="22"/>
                    </a:lnTo>
                    <a:lnTo>
                      <a:pt x="30" y="22"/>
                    </a:lnTo>
                    <a:lnTo>
                      <a:pt x="30" y="53"/>
                    </a:lnTo>
                    <a:lnTo>
                      <a:pt x="86" y="53"/>
                    </a:lnTo>
                    <a:lnTo>
                      <a:pt x="86" y="75"/>
                    </a:lnTo>
                    <a:lnTo>
                      <a:pt x="30" y="75"/>
                    </a:lnTo>
                    <a:lnTo>
                      <a:pt x="30" y="111"/>
                    </a:lnTo>
                    <a:lnTo>
                      <a:pt x="93" y="111"/>
                    </a:lnTo>
                    <a:lnTo>
                      <a:pt x="93" y="133"/>
                    </a:lnTo>
                    <a:lnTo>
                      <a:pt x="0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î$liḋè"/>
              <p:cNvSpPr/>
              <p:nvPr/>
            </p:nvSpPr>
            <p:spPr bwMode="auto">
              <a:xfrm>
                <a:off x="5746061" y="2135840"/>
                <a:ext cx="86038" cy="95363"/>
              </a:xfrm>
              <a:custGeom>
                <a:avLst/>
                <a:gdLst>
                  <a:gd name="T0" fmla="*/ 120 w 120"/>
                  <a:gd name="T1" fmla="*/ 133 h 133"/>
                  <a:gd name="T2" fmla="*/ 80 w 120"/>
                  <a:gd name="T3" fmla="*/ 133 h 133"/>
                  <a:gd name="T4" fmla="*/ 27 w 120"/>
                  <a:gd name="T5" fmla="*/ 22 h 133"/>
                  <a:gd name="T6" fmla="*/ 27 w 120"/>
                  <a:gd name="T7" fmla="*/ 23 h 133"/>
                  <a:gd name="T8" fmla="*/ 27 w 120"/>
                  <a:gd name="T9" fmla="*/ 133 h 133"/>
                  <a:gd name="T10" fmla="*/ 0 w 120"/>
                  <a:gd name="T11" fmla="*/ 133 h 133"/>
                  <a:gd name="T12" fmla="*/ 0 w 120"/>
                  <a:gd name="T13" fmla="*/ 0 h 133"/>
                  <a:gd name="T14" fmla="*/ 43 w 120"/>
                  <a:gd name="T15" fmla="*/ 0 h 133"/>
                  <a:gd name="T16" fmla="*/ 93 w 120"/>
                  <a:gd name="T17" fmla="*/ 106 h 133"/>
                  <a:gd name="T18" fmla="*/ 94 w 120"/>
                  <a:gd name="T19" fmla="*/ 105 h 133"/>
                  <a:gd name="T20" fmla="*/ 94 w 120"/>
                  <a:gd name="T21" fmla="*/ 0 h 133"/>
                  <a:gd name="T22" fmla="*/ 120 w 120"/>
                  <a:gd name="T23" fmla="*/ 0 h 133"/>
                  <a:gd name="T24" fmla="*/ 120 w 120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0" h="133">
                    <a:moveTo>
                      <a:pt x="120" y="133"/>
                    </a:moveTo>
                    <a:lnTo>
                      <a:pt x="80" y="133"/>
                    </a:lnTo>
                    <a:lnTo>
                      <a:pt x="27" y="22"/>
                    </a:lnTo>
                    <a:lnTo>
                      <a:pt x="27" y="23"/>
                    </a:lnTo>
                    <a:lnTo>
                      <a:pt x="27" y="133"/>
                    </a:lnTo>
                    <a:lnTo>
                      <a:pt x="0" y="133"/>
                    </a:lnTo>
                    <a:lnTo>
                      <a:pt x="0" y="0"/>
                    </a:lnTo>
                    <a:lnTo>
                      <a:pt x="43" y="0"/>
                    </a:lnTo>
                    <a:lnTo>
                      <a:pt x="93" y="106"/>
                    </a:lnTo>
                    <a:lnTo>
                      <a:pt x="94" y="105"/>
                    </a:lnTo>
                    <a:lnTo>
                      <a:pt x="94" y="0"/>
                    </a:lnTo>
                    <a:lnTo>
                      <a:pt x="120" y="0"/>
                    </a:lnTo>
                    <a:lnTo>
                      <a:pt x="120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ṥḷiḍê"/>
              <p:cNvSpPr/>
              <p:nvPr/>
            </p:nvSpPr>
            <p:spPr bwMode="auto">
              <a:xfrm>
                <a:off x="5846440" y="2135840"/>
                <a:ext cx="77435" cy="95363"/>
              </a:xfrm>
              <a:custGeom>
                <a:avLst/>
                <a:gdLst>
                  <a:gd name="T0" fmla="*/ 0 w 108"/>
                  <a:gd name="T1" fmla="*/ 22 h 133"/>
                  <a:gd name="T2" fmla="*/ 0 w 108"/>
                  <a:gd name="T3" fmla="*/ 0 h 133"/>
                  <a:gd name="T4" fmla="*/ 108 w 108"/>
                  <a:gd name="T5" fmla="*/ 0 h 133"/>
                  <a:gd name="T6" fmla="*/ 108 w 108"/>
                  <a:gd name="T7" fmla="*/ 22 h 133"/>
                  <a:gd name="T8" fmla="*/ 69 w 108"/>
                  <a:gd name="T9" fmla="*/ 22 h 133"/>
                  <a:gd name="T10" fmla="*/ 69 w 108"/>
                  <a:gd name="T11" fmla="*/ 133 h 133"/>
                  <a:gd name="T12" fmla="*/ 40 w 108"/>
                  <a:gd name="T13" fmla="*/ 133 h 133"/>
                  <a:gd name="T14" fmla="*/ 40 w 108"/>
                  <a:gd name="T15" fmla="*/ 22 h 133"/>
                  <a:gd name="T16" fmla="*/ 0 w 108"/>
                  <a:gd name="T17" fmla="*/ 2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133">
                    <a:moveTo>
                      <a:pt x="0" y="22"/>
                    </a:moveTo>
                    <a:lnTo>
                      <a:pt x="0" y="0"/>
                    </a:lnTo>
                    <a:lnTo>
                      <a:pt x="108" y="0"/>
                    </a:lnTo>
                    <a:lnTo>
                      <a:pt x="108" y="22"/>
                    </a:lnTo>
                    <a:lnTo>
                      <a:pt x="69" y="22"/>
                    </a:lnTo>
                    <a:lnTo>
                      <a:pt x="69" y="133"/>
                    </a:lnTo>
                    <a:lnTo>
                      <a:pt x="40" y="133"/>
                    </a:lnTo>
                    <a:lnTo>
                      <a:pt x="40" y="22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şļíḋé"/>
              <p:cNvSpPr/>
              <p:nvPr/>
            </p:nvSpPr>
            <p:spPr bwMode="auto">
              <a:xfrm>
                <a:off x="5938215" y="2135840"/>
                <a:ext cx="76718" cy="95363"/>
              </a:xfrm>
              <a:custGeom>
                <a:avLst/>
                <a:gdLst>
                  <a:gd name="T0" fmla="*/ 27 w 102"/>
                  <a:gd name="T1" fmla="*/ 21 h 127"/>
                  <a:gd name="T2" fmla="*/ 27 w 102"/>
                  <a:gd name="T3" fmla="*/ 55 h 127"/>
                  <a:gd name="T4" fmla="*/ 50 w 102"/>
                  <a:gd name="T5" fmla="*/ 55 h 127"/>
                  <a:gd name="T6" fmla="*/ 69 w 102"/>
                  <a:gd name="T7" fmla="*/ 37 h 127"/>
                  <a:gd name="T8" fmla="*/ 50 w 102"/>
                  <a:gd name="T9" fmla="*/ 21 h 127"/>
                  <a:gd name="T10" fmla="*/ 27 w 102"/>
                  <a:gd name="T11" fmla="*/ 21 h 127"/>
                  <a:gd name="T12" fmla="*/ 27 w 102"/>
                  <a:gd name="T13" fmla="*/ 76 h 127"/>
                  <a:gd name="T14" fmla="*/ 27 w 102"/>
                  <a:gd name="T15" fmla="*/ 127 h 127"/>
                  <a:gd name="T16" fmla="*/ 0 w 102"/>
                  <a:gd name="T17" fmla="*/ 127 h 127"/>
                  <a:gd name="T18" fmla="*/ 0 w 102"/>
                  <a:gd name="T19" fmla="*/ 0 h 127"/>
                  <a:gd name="T20" fmla="*/ 54 w 102"/>
                  <a:gd name="T21" fmla="*/ 0 h 127"/>
                  <a:gd name="T22" fmla="*/ 98 w 102"/>
                  <a:gd name="T23" fmla="*/ 33 h 127"/>
                  <a:gd name="T24" fmla="*/ 72 w 102"/>
                  <a:gd name="T25" fmla="*/ 64 h 127"/>
                  <a:gd name="T26" fmla="*/ 72 w 102"/>
                  <a:gd name="T27" fmla="*/ 65 h 127"/>
                  <a:gd name="T28" fmla="*/ 95 w 102"/>
                  <a:gd name="T29" fmla="*/ 93 h 127"/>
                  <a:gd name="T30" fmla="*/ 95 w 102"/>
                  <a:gd name="T31" fmla="*/ 97 h 127"/>
                  <a:gd name="T32" fmla="*/ 102 w 102"/>
                  <a:gd name="T33" fmla="*/ 127 h 127"/>
                  <a:gd name="T34" fmla="*/ 73 w 102"/>
                  <a:gd name="T35" fmla="*/ 127 h 127"/>
                  <a:gd name="T36" fmla="*/ 68 w 102"/>
                  <a:gd name="T37" fmla="*/ 93 h 127"/>
                  <a:gd name="T38" fmla="*/ 56 w 102"/>
                  <a:gd name="T39" fmla="*/ 76 h 127"/>
                  <a:gd name="T40" fmla="*/ 27 w 102"/>
                  <a:gd name="T41" fmla="*/ 7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" h="127">
                    <a:moveTo>
                      <a:pt x="27" y="21"/>
                    </a:moveTo>
                    <a:cubicBezTo>
                      <a:pt x="27" y="55"/>
                      <a:pt x="27" y="55"/>
                      <a:pt x="27" y="55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63" y="55"/>
                      <a:pt x="69" y="49"/>
                      <a:pt x="69" y="37"/>
                    </a:cubicBezTo>
                    <a:cubicBezTo>
                      <a:pt x="69" y="26"/>
                      <a:pt x="63" y="21"/>
                      <a:pt x="50" y="21"/>
                    </a:cubicBezTo>
                    <a:cubicBezTo>
                      <a:pt x="27" y="21"/>
                      <a:pt x="27" y="21"/>
                      <a:pt x="27" y="21"/>
                    </a:cubicBezTo>
                    <a:close/>
                    <a:moveTo>
                      <a:pt x="27" y="76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3" y="0"/>
                      <a:pt x="98" y="11"/>
                      <a:pt x="98" y="33"/>
                    </a:cubicBezTo>
                    <a:cubicBezTo>
                      <a:pt x="98" y="50"/>
                      <a:pt x="89" y="60"/>
                      <a:pt x="72" y="64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84" y="66"/>
                      <a:pt x="92" y="75"/>
                      <a:pt x="95" y="93"/>
                    </a:cubicBezTo>
                    <a:cubicBezTo>
                      <a:pt x="95" y="95"/>
                      <a:pt x="95" y="96"/>
                      <a:pt x="95" y="97"/>
                    </a:cubicBezTo>
                    <a:cubicBezTo>
                      <a:pt x="97" y="112"/>
                      <a:pt x="99" y="122"/>
                      <a:pt x="102" y="127"/>
                    </a:cubicBezTo>
                    <a:cubicBezTo>
                      <a:pt x="73" y="127"/>
                      <a:pt x="73" y="127"/>
                      <a:pt x="73" y="127"/>
                    </a:cubicBezTo>
                    <a:cubicBezTo>
                      <a:pt x="70" y="116"/>
                      <a:pt x="68" y="105"/>
                      <a:pt x="68" y="93"/>
                    </a:cubicBezTo>
                    <a:cubicBezTo>
                      <a:pt x="67" y="82"/>
                      <a:pt x="63" y="76"/>
                      <a:pt x="56" y="76"/>
                    </a:cubicBezTo>
                    <a:lnTo>
                      <a:pt x="27" y="76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ïś1îḓé"/>
              <p:cNvSpPr/>
              <p:nvPr/>
            </p:nvSpPr>
            <p:spPr bwMode="auto">
              <a:xfrm>
                <a:off x="6024254" y="2135840"/>
                <a:ext cx="93208" cy="95363"/>
              </a:xfrm>
              <a:custGeom>
                <a:avLst/>
                <a:gdLst>
                  <a:gd name="T0" fmla="*/ 28 w 130"/>
                  <a:gd name="T1" fmla="*/ 133 h 133"/>
                  <a:gd name="T2" fmla="*/ 0 w 130"/>
                  <a:gd name="T3" fmla="*/ 133 h 133"/>
                  <a:gd name="T4" fmla="*/ 49 w 130"/>
                  <a:gd name="T5" fmla="*/ 0 h 133"/>
                  <a:gd name="T6" fmla="*/ 83 w 130"/>
                  <a:gd name="T7" fmla="*/ 0 h 133"/>
                  <a:gd name="T8" fmla="*/ 130 w 130"/>
                  <a:gd name="T9" fmla="*/ 133 h 133"/>
                  <a:gd name="T10" fmla="*/ 100 w 130"/>
                  <a:gd name="T11" fmla="*/ 133 h 133"/>
                  <a:gd name="T12" fmla="*/ 91 w 130"/>
                  <a:gd name="T13" fmla="*/ 106 h 133"/>
                  <a:gd name="T14" fmla="*/ 38 w 130"/>
                  <a:gd name="T15" fmla="*/ 106 h 133"/>
                  <a:gd name="T16" fmla="*/ 28 w 130"/>
                  <a:gd name="T17" fmla="*/ 133 h 133"/>
                  <a:gd name="T18" fmla="*/ 28 w 130"/>
                  <a:gd name="T19" fmla="*/ 133 h 133"/>
                  <a:gd name="T20" fmla="*/ 45 w 130"/>
                  <a:gd name="T21" fmla="*/ 83 h 133"/>
                  <a:gd name="T22" fmla="*/ 84 w 130"/>
                  <a:gd name="T23" fmla="*/ 83 h 133"/>
                  <a:gd name="T24" fmla="*/ 65 w 130"/>
                  <a:gd name="T25" fmla="*/ 26 h 133"/>
                  <a:gd name="T26" fmla="*/ 65 w 130"/>
                  <a:gd name="T27" fmla="*/ 26 h 133"/>
                  <a:gd name="T28" fmla="*/ 45 w 130"/>
                  <a:gd name="T29" fmla="*/ 8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0" h="133">
                    <a:moveTo>
                      <a:pt x="28" y="133"/>
                    </a:moveTo>
                    <a:lnTo>
                      <a:pt x="0" y="133"/>
                    </a:lnTo>
                    <a:lnTo>
                      <a:pt x="49" y="0"/>
                    </a:lnTo>
                    <a:lnTo>
                      <a:pt x="83" y="0"/>
                    </a:lnTo>
                    <a:lnTo>
                      <a:pt x="130" y="133"/>
                    </a:lnTo>
                    <a:lnTo>
                      <a:pt x="100" y="133"/>
                    </a:lnTo>
                    <a:lnTo>
                      <a:pt x="91" y="106"/>
                    </a:lnTo>
                    <a:lnTo>
                      <a:pt x="38" y="106"/>
                    </a:lnTo>
                    <a:lnTo>
                      <a:pt x="28" y="133"/>
                    </a:lnTo>
                    <a:lnTo>
                      <a:pt x="28" y="133"/>
                    </a:lnTo>
                    <a:close/>
                    <a:moveTo>
                      <a:pt x="45" y="83"/>
                    </a:moveTo>
                    <a:lnTo>
                      <a:pt x="84" y="83"/>
                    </a:lnTo>
                    <a:lnTo>
                      <a:pt x="65" y="26"/>
                    </a:lnTo>
                    <a:lnTo>
                      <a:pt x="65" y="26"/>
                    </a:lnTo>
                    <a:lnTo>
                      <a:pt x="45" y="8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iš1îḑe"/>
              <p:cNvSpPr/>
              <p:nvPr/>
            </p:nvSpPr>
            <p:spPr bwMode="auto">
              <a:xfrm>
                <a:off x="6132518" y="2135840"/>
                <a:ext cx="61662" cy="95363"/>
              </a:xfrm>
              <a:custGeom>
                <a:avLst/>
                <a:gdLst>
                  <a:gd name="T0" fmla="*/ 86 w 86"/>
                  <a:gd name="T1" fmla="*/ 133 h 133"/>
                  <a:gd name="T2" fmla="*/ 0 w 86"/>
                  <a:gd name="T3" fmla="*/ 133 h 133"/>
                  <a:gd name="T4" fmla="*/ 0 w 86"/>
                  <a:gd name="T5" fmla="*/ 0 h 133"/>
                  <a:gd name="T6" fmla="*/ 28 w 86"/>
                  <a:gd name="T7" fmla="*/ 0 h 133"/>
                  <a:gd name="T8" fmla="*/ 28 w 86"/>
                  <a:gd name="T9" fmla="*/ 111 h 133"/>
                  <a:gd name="T10" fmla="*/ 86 w 86"/>
                  <a:gd name="T11" fmla="*/ 111 h 133"/>
                  <a:gd name="T12" fmla="*/ 86 w 86"/>
                  <a:gd name="T13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133">
                    <a:moveTo>
                      <a:pt x="86" y="133"/>
                    </a:moveTo>
                    <a:lnTo>
                      <a:pt x="0" y="13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111"/>
                    </a:lnTo>
                    <a:lnTo>
                      <a:pt x="86" y="111"/>
                    </a:lnTo>
                    <a:lnTo>
                      <a:pt x="86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isļiḑê"/>
              <p:cNvSpPr/>
              <p:nvPr/>
            </p:nvSpPr>
            <p:spPr bwMode="auto">
              <a:xfrm>
                <a:off x="6232897" y="2132971"/>
                <a:ext cx="78152" cy="99663"/>
              </a:xfrm>
              <a:custGeom>
                <a:avLst/>
                <a:gdLst>
                  <a:gd name="T0" fmla="*/ 100 w 104"/>
                  <a:gd name="T1" fmla="*/ 39 h 132"/>
                  <a:gd name="T2" fmla="*/ 74 w 104"/>
                  <a:gd name="T3" fmla="*/ 39 h 132"/>
                  <a:gd name="T4" fmla="*/ 53 w 104"/>
                  <a:gd name="T5" fmla="*/ 20 h 132"/>
                  <a:gd name="T6" fmla="*/ 32 w 104"/>
                  <a:gd name="T7" fmla="*/ 37 h 132"/>
                  <a:gd name="T8" fmla="*/ 52 w 104"/>
                  <a:gd name="T9" fmla="*/ 54 h 132"/>
                  <a:gd name="T10" fmla="*/ 56 w 104"/>
                  <a:gd name="T11" fmla="*/ 55 h 132"/>
                  <a:gd name="T12" fmla="*/ 59 w 104"/>
                  <a:gd name="T13" fmla="*/ 55 h 132"/>
                  <a:gd name="T14" fmla="*/ 103 w 104"/>
                  <a:gd name="T15" fmla="*/ 90 h 132"/>
                  <a:gd name="T16" fmla="*/ 49 w 104"/>
                  <a:gd name="T17" fmla="*/ 132 h 132"/>
                  <a:gd name="T18" fmla="*/ 0 w 104"/>
                  <a:gd name="T19" fmla="*/ 90 h 132"/>
                  <a:gd name="T20" fmla="*/ 28 w 104"/>
                  <a:gd name="T21" fmla="*/ 90 h 132"/>
                  <a:gd name="T22" fmla="*/ 49 w 104"/>
                  <a:gd name="T23" fmla="*/ 113 h 132"/>
                  <a:gd name="T24" fmla="*/ 74 w 104"/>
                  <a:gd name="T25" fmla="*/ 97 h 132"/>
                  <a:gd name="T26" fmla="*/ 50 w 104"/>
                  <a:gd name="T27" fmla="*/ 79 h 132"/>
                  <a:gd name="T28" fmla="*/ 45 w 104"/>
                  <a:gd name="T29" fmla="*/ 77 h 132"/>
                  <a:gd name="T30" fmla="*/ 3 w 104"/>
                  <a:gd name="T31" fmla="*/ 42 h 132"/>
                  <a:gd name="T32" fmla="*/ 57 w 104"/>
                  <a:gd name="T33" fmla="*/ 0 h 132"/>
                  <a:gd name="T34" fmla="*/ 100 w 104"/>
                  <a:gd name="T35" fmla="*/ 3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" h="132">
                    <a:moveTo>
                      <a:pt x="100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3" y="27"/>
                      <a:pt x="66" y="20"/>
                      <a:pt x="53" y="20"/>
                    </a:cubicBezTo>
                    <a:cubicBezTo>
                      <a:pt x="40" y="21"/>
                      <a:pt x="33" y="27"/>
                      <a:pt x="32" y="37"/>
                    </a:cubicBezTo>
                    <a:cubicBezTo>
                      <a:pt x="32" y="45"/>
                      <a:pt x="39" y="51"/>
                      <a:pt x="52" y="54"/>
                    </a:cubicBezTo>
                    <a:cubicBezTo>
                      <a:pt x="54" y="54"/>
                      <a:pt x="55" y="55"/>
                      <a:pt x="56" y="55"/>
                    </a:cubicBezTo>
                    <a:cubicBezTo>
                      <a:pt x="56" y="55"/>
                      <a:pt x="57" y="55"/>
                      <a:pt x="59" y="55"/>
                    </a:cubicBezTo>
                    <a:cubicBezTo>
                      <a:pt x="89" y="61"/>
                      <a:pt x="104" y="73"/>
                      <a:pt x="103" y="90"/>
                    </a:cubicBezTo>
                    <a:cubicBezTo>
                      <a:pt x="103" y="117"/>
                      <a:pt x="85" y="131"/>
                      <a:pt x="49" y="132"/>
                    </a:cubicBezTo>
                    <a:cubicBezTo>
                      <a:pt x="16" y="132"/>
                      <a:pt x="0" y="118"/>
                      <a:pt x="0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104"/>
                      <a:pt x="35" y="112"/>
                      <a:pt x="49" y="113"/>
                    </a:cubicBezTo>
                    <a:cubicBezTo>
                      <a:pt x="65" y="113"/>
                      <a:pt x="74" y="107"/>
                      <a:pt x="74" y="97"/>
                    </a:cubicBezTo>
                    <a:cubicBezTo>
                      <a:pt x="74" y="88"/>
                      <a:pt x="66" y="82"/>
                      <a:pt x="50" y="79"/>
                    </a:cubicBezTo>
                    <a:cubicBezTo>
                      <a:pt x="48" y="78"/>
                      <a:pt x="46" y="78"/>
                      <a:pt x="45" y="77"/>
                    </a:cubicBezTo>
                    <a:cubicBezTo>
                      <a:pt x="17" y="71"/>
                      <a:pt x="3" y="59"/>
                      <a:pt x="3" y="42"/>
                    </a:cubicBezTo>
                    <a:cubicBezTo>
                      <a:pt x="5" y="16"/>
                      <a:pt x="23" y="2"/>
                      <a:pt x="57" y="0"/>
                    </a:cubicBezTo>
                    <a:cubicBezTo>
                      <a:pt x="84" y="2"/>
                      <a:pt x="99" y="15"/>
                      <a:pt x="100" y="3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ṥḻide"/>
              <p:cNvSpPr/>
              <p:nvPr/>
            </p:nvSpPr>
            <p:spPr bwMode="auto">
              <a:xfrm>
                <a:off x="6326823" y="2132971"/>
                <a:ext cx="91058" cy="99663"/>
              </a:xfrm>
              <a:custGeom>
                <a:avLst/>
                <a:gdLst>
                  <a:gd name="T0" fmla="*/ 61 w 121"/>
                  <a:gd name="T1" fmla="*/ 132 h 132"/>
                  <a:gd name="T2" fmla="*/ 0 w 121"/>
                  <a:gd name="T3" fmla="*/ 67 h 132"/>
                  <a:gd name="T4" fmla="*/ 61 w 121"/>
                  <a:gd name="T5" fmla="*/ 0 h 132"/>
                  <a:gd name="T6" fmla="*/ 121 w 121"/>
                  <a:gd name="T7" fmla="*/ 67 h 132"/>
                  <a:gd name="T8" fmla="*/ 61 w 121"/>
                  <a:gd name="T9" fmla="*/ 132 h 132"/>
                  <a:gd name="T10" fmla="*/ 61 w 121"/>
                  <a:gd name="T11" fmla="*/ 20 h 132"/>
                  <a:gd name="T12" fmla="*/ 29 w 121"/>
                  <a:gd name="T13" fmla="*/ 67 h 132"/>
                  <a:gd name="T14" fmla="*/ 61 w 121"/>
                  <a:gd name="T15" fmla="*/ 113 h 132"/>
                  <a:gd name="T16" fmla="*/ 93 w 121"/>
                  <a:gd name="T17" fmla="*/ 67 h 132"/>
                  <a:gd name="T18" fmla="*/ 61 w 121"/>
                  <a:gd name="T19" fmla="*/ 2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1" h="132">
                    <a:moveTo>
                      <a:pt x="61" y="132"/>
                    </a:moveTo>
                    <a:cubicBezTo>
                      <a:pt x="21" y="131"/>
                      <a:pt x="1" y="109"/>
                      <a:pt x="0" y="67"/>
                    </a:cubicBezTo>
                    <a:cubicBezTo>
                      <a:pt x="1" y="23"/>
                      <a:pt x="21" y="1"/>
                      <a:pt x="61" y="0"/>
                    </a:cubicBezTo>
                    <a:cubicBezTo>
                      <a:pt x="100" y="1"/>
                      <a:pt x="120" y="23"/>
                      <a:pt x="121" y="67"/>
                    </a:cubicBezTo>
                    <a:cubicBezTo>
                      <a:pt x="120" y="109"/>
                      <a:pt x="100" y="131"/>
                      <a:pt x="61" y="132"/>
                    </a:cubicBezTo>
                    <a:close/>
                    <a:moveTo>
                      <a:pt x="61" y="20"/>
                    </a:moveTo>
                    <a:cubicBezTo>
                      <a:pt x="39" y="20"/>
                      <a:pt x="29" y="36"/>
                      <a:pt x="29" y="67"/>
                    </a:cubicBezTo>
                    <a:cubicBezTo>
                      <a:pt x="29" y="98"/>
                      <a:pt x="39" y="113"/>
                      <a:pt x="61" y="113"/>
                    </a:cubicBezTo>
                    <a:cubicBezTo>
                      <a:pt x="82" y="113"/>
                      <a:pt x="93" y="98"/>
                      <a:pt x="93" y="67"/>
                    </a:cubicBezTo>
                    <a:cubicBezTo>
                      <a:pt x="93" y="36"/>
                      <a:pt x="82" y="20"/>
                      <a:pt x="61" y="20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iṩ1íḋê"/>
              <p:cNvSpPr/>
              <p:nvPr/>
            </p:nvSpPr>
            <p:spPr bwMode="auto">
              <a:xfrm>
                <a:off x="6437957" y="2135840"/>
                <a:ext cx="83888" cy="96796"/>
              </a:xfrm>
              <a:custGeom>
                <a:avLst/>
                <a:gdLst>
                  <a:gd name="T0" fmla="*/ 84 w 111"/>
                  <a:gd name="T1" fmla="*/ 0 h 129"/>
                  <a:gd name="T2" fmla="*/ 111 w 111"/>
                  <a:gd name="T3" fmla="*/ 0 h 129"/>
                  <a:gd name="T4" fmla="*/ 111 w 111"/>
                  <a:gd name="T5" fmla="*/ 80 h 129"/>
                  <a:gd name="T6" fmla="*/ 56 w 111"/>
                  <a:gd name="T7" fmla="*/ 129 h 129"/>
                  <a:gd name="T8" fmla="*/ 0 w 111"/>
                  <a:gd name="T9" fmla="*/ 80 h 129"/>
                  <a:gd name="T10" fmla="*/ 0 w 111"/>
                  <a:gd name="T11" fmla="*/ 0 h 129"/>
                  <a:gd name="T12" fmla="*/ 28 w 111"/>
                  <a:gd name="T13" fmla="*/ 0 h 129"/>
                  <a:gd name="T14" fmla="*/ 28 w 111"/>
                  <a:gd name="T15" fmla="*/ 70 h 129"/>
                  <a:gd name="T16" fmla="*/ 56 w 111"/>
                  <a:gd name="T17" fmla="*/ 110 h 129"/>
                  <a:gd name="T18" fmla="*/ 84 w 111"/>
                  <a:gd name="T19" fmla="*/ 70 h 129"/>
                  <a:gd name="T20" fmla="*/ 84 w 111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" h="129">
                    <a:moveTo>
                      <a:pt x="84" y="0"/>
                    </a:moveTo>
                    <a:cubicBezTo>
                      <a:pt x="111" y="0"/>
                      <a:pt x="111" y="0"/>
                      <a:pt x="111" y="0"/>
                    </a:cubicBezTo>
                    <a:cubicBezTo>
                      <a:pt x="111" y="80"/>
                      <a:pt x="111" y="80"/>
                      <a:pt x="111" y="80"/>
                    </a:cubicBezTo>
                    <a:cubicBezTo>
                      <a:pt x="110" y="112"/>
                      <a:pt x="91" y="128"/>
                      <a:pt x="56" y="129"/>
                    </a:cubicBezTo>
                    <a:cubicBezTo>
                      <a:pt x="20" y="128"/>
                      <a:pt x="1" y="112"/>
                      <a:pt x="0" y="8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70"/>
                      <a:pt x="28" y="70"/>
                      <a:pt x="28" y="70"/>
                    </a:cubicBezTo>
                    <a:cubicBezTo>
                      <a:pt x="26" y="98"/>
                      <a:pt x="35" y="111"/>
                      <a:pt x="56" y="110"/>
                    </a:cubicBezTo>
                    <a:cubicBezTo>
                      <a:pt x="76" y="111"/>
                      <a:pt x="85" y="98"/>
                      <a:pt x="84" y="70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isļiḑe"/>
              <p:cNvSpPr/>
              <p:nvPr/>
            </p:nvSpPr>
            <p:spPr bwMode="auto">
              <a:xfrm>
                <a:off x="6537617" y="2135840"/>
                <a:ext cx="78152" cy="95363"/>
              </a:xfrm>
              <a:custGeom>
                <a:avLst/>
                <a:gdLst>
                  <a:gd name="T0" fmla="*/ 0 w 109"/>
                  <a:gd name="T1" fmla="*/ 22 h 133"/>
                  <a:gd name="T2" fmla="*/ 0 w 109"/>
                  <a:gd name="T3" fmla="*/ 0 h 133"/>
                  <a:gd name="T4" fmla="*/ 109 w 109"/>
                  <a:gd name="T5" fmla="*/ 0 h 133"/>
                  <a:gd name="T6" fmla="*/ 109 w 109"/>
                  <a:gd name="T7" fmla="*/ 22 h 133"/>
                  <a:gd name="T8" fmla="*/ 69 w 109"/>
                  <a:gd name="T9" fmla="*/ 22 h 133"/>
                  <a:gd name="T10" fmla="*/ 69 w 109"/>
                  <a:gd name="T11" fmla="*/ 133 h 133"/>
                  <a:gd name="T12" fmla="*/ 40 w 109"/>
                  <a:gd name="T13" fmla="*/ 133 h 133"/>
                  <a:gd name="T14" fmla="*/ 40 w 109"/>
                  <a:gd name="T15" fmla="*/ 22 h 133"/>
                  <a:gd name="T16" fmla="*/ 0 w 109"/>
                  <a:gd name="T17" fmla="*/ 2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9" h="133">
                    <a:moveTo>
                      <a:pt x="0" y="22"/>
                    </a:moveTo>
                    <a:lnTo>
                      <a:pt x="0" y="0"/>
                    </a:lnTo>
                    <a:lnTo>
                      <a:pt x="109" y="0"/>
                    </a:lnTo>
                    <a:lnTo>
                      <a:pt x="109" y="22"/>
                    </a:lnTo>
                    <a:lnTo>
                      <a:pt x="69" y="22"/>
                    </a:lnTo>
                    <a:lnTo>
                      <a:pt x="69" y="133"/>
                    </a:lnTo>
                    <a:lnTo>
                      <a:pt x="40" y="133"/>
                    </a:lnTo>
                    <a:lnTo>
                      <a:pt x="40" y="22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ļïďè"/>
              <p:cNvSpPr/>
              <p:nvPr/>
            </p:nvSpPr>
            <p:spPr bwMode="auto">
              <a:xfrm>
                <a:off x="6630826" y="2135840"/>
                <a:ext cx="77435" cy="95363"/>
              </a:xfrm>
              <a:custGeom>
                <a:avLst/>
                <a:gdLst>
                  <a:gd name="T0" fmla="*/ 28 w 108"/>
                  <a:gd name="T1" fmla="*/ 133 h 133"/>
                  <a:gd name="T2" fmla="*/ 0 w 108"/>
                  <a:gd name="T3" fmla="*/ 133 h 133"/>
                  <a:gd name="T4" fmla="*/ 0 w 108"/>
                  <a:gd name="T5" fmla="*/ 0 h 133"/>
                  <a:gd name="T6" fmla="*/ 28 w 108"/>
                  <a:gd name="T7" fmla="*/ 0 h 133"/>
                  <a:gd name="T8" fmla="*/ 28 w 108"/>
                  <a:gd name="T9" fmla="*/ 52 h 133"/>
                  <a:gd name="T10" fmla="*/ 79 w 108"/>
                  <a:gd name="T11" fmla="*/ 52 h 133"/>
                  <a:gd name="T12" fmla="*/ 79 w 108"/>
                  <a:gd name="T13" fmla="*/ 0 h 133"/>
                  <a:gd name="T14" fmla="*/ 108 w 108"/>
                  <a:gd name="T15" fmla="*/ 0 h 133"/>
                  <a:gd name="T16" fmla="*/ 108 w 108"/>
                  <a:gd name="T17" fmla="*/ 133 h 133"/>
                  <a:gd name="T18" fmla="*/ 80 w 108"/>
                  <a:gd name="T19" fmla="*/ 133 h 133"/>
                  <a:gd name="T20" fmla="*/ 80 w 108"/>
                  <a:gd name="T21" fmla="*/ 75 h 133"/>
                  <a:gd name="T22" fmla="*/ 28 w 108"/>
                  <a:gd name="T23" fmla="*/ 75 h 133"/>
                  <a:gd name="T24" fmla="*/ 28 w 108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8" h="133">
                    <a:moveTo>
                      <a:pt x="28" y="133"/>
                    </a:moveTo>
                    <a:lnTo>
                      <a:pt x="0" y="133"/>
                    </a:lnTo>
                    <a:lnTo>
                      <a:pt x="0" y="0"/>
                    </a:lnTo>
                    <a:lnTo>
                      <a:pt x="28" y="0"/>
                    </a:lnTo>
                    <a:lnTo>
                      <a:pt x="28" y="52"/>
                    </a:lnTo>
                    <a:lnTo>
                      <a:pt x="79" y="52"/>
                    </a:lnTo>
                    <a:lnTo>
                      <a:pt x="79" y="0"/>
                    </a:lnTo>
                    <a:lnTo>
                      <a:pt x="108" y="0"/>
                    </a:lnTo>
                    <a:lnTo>
                      <a:pt x="108" y="133"/>
                    </a:lnTo>
                    <a:lnTo>
                      <a:pt x="80" y="133"/>
                    </a:lnTo>
                    <a:lnTo>
                      <a:pt x="80" y="75"/>
                    </a:lnTo>
                    <a:lnTo>
                      <a:pt x="28" y="75"/>
                    </a:lnTo>
                    <a:lnTo>
                      <a:pt x="28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ṩ1îdè"/>
              <p:cNvSpPr/>
              <p:nvPr/>
            </p:nvSpPr>
            <p:spPr bwMode="auto">
              <a:xfrm>
                <a:off x="6760600" y="2135840"/>
                <a:ext cx="83888" cy="96796"/>
              </a:xfrm>
              <a:custGeom>
                <a:avLst/>
                <a:gdLst>
                  <a:gd name="T0" fmla="*/ 83 w 111"/>
                  <a:gd name="T1" fmla="*/ 0 h 129"/>
                  <a:gd name="T2" fmla="*/ 111 w 111"/>
                  <a:gd name="T3" fmla="*/ 0 h 129"/>
                  <a:gd name="T4" fmla="*/ 111 w 111"/>
                  <a:gd name="T5" fmla="*/ 80 h 129"/>
                  <a:gd name="T6" fmla="*/ 56 w 111"/>
                  <a:gd name="T7" fmla="*/ 129 h 129"/>
                  <a:gd name="T8" fmla="*/ 0 w 111"/>
                  <a:gd name="T9" fmla="*/ 80 h 129"/>
                  <a:gd name="T10" fmla="*/ 0 w 111"/>
                  <a:gd name="T11" fmla="*/ 0 h 129"/>
                  <a:gd name="T12" fmla="*/ 27 w 111"/>
                  <a:gd name="T13" fmla="*/ 0 h 129"/>
                  <a:gd name="T14" fmla="*/ 27 w 111"/>
                  <a:gd name="T15" fmla="*/ 70 h 129"/>
                  <a:gd name="T16" fmla="*/ 56 w 111"/>
                  <a:gd name="T17" fmla="*/ 110 h 129"/>
                  <a:gd name="T18" fmla="*/ 83 w 111"/>
                  <a:gd name="T19" fmla="*/ 70 h 129"/>
                  <a:gd name="T20" fmla="*/ 83 w 111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" h="129">
                    <a:moveTo>
                      <a:pt x="83" y="0"/>
                    </a:moveTo>
                    <a:cubicBezTo>
                      <a:pt x="111" y="0"/>
                      <a:pt x="111" y="0"/>
                      <a:pt x="111" y="0"/>
                    </a:cubicBezTo>
                    <a:cubicBezTo>
                      <a:pt x="111" y="80"/>
                      <a:pt x="111" y="80"/>
                      <a:pt x="111" y="80"/>
                    </a:cubicBezTo>
                    <a:cubicBezTo>
                      <a:pt x="109" y="112"/>
                      <a:pt x="91" y="128"/>
                      <a:pt x="56" y="129"/>
                    </a:cubicBezTo>
                    <a:cubicBezTo>
                      <a:pt x="19" y="128"/>
                      <a:pt x="1" y="112"/>
                      <a:pt x="0" y="8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70"/>
                      <a:pt x="27" y="70"/>
                      <a:pt x="27" y="70"/>
                    </a:cubicBezTo>
                    <a:cubicBezTo>
                      <a:pt x="26" y="98"/>
                      <a:pt x="35" y="111"/>
                      <a:pt x="56" y="110"/>
                    </a:cubicBezTo>
                    <a:cubicBezTo>
                      <a:pt x="76" y="111"/>
                      <a:pt x="85" y="98"/>
                      <a:pt x="83" y="70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21" name="íṣlïḓé"/>
              <p:cNvSpPr/>
              <p:nvPr/>
            </p:nvSpPr>
            <p:spPr bwMode="auto">
              <a:xfrm>
                <a:off x="6867433" y="2135840"/>
                <a:ext cx="86756" cy="95363"/>
              </a:xfrm>
              <a:custGeom>
                <a:avLst/>
                <a:gdLst>
                  <a:gd name="T0" fmla="*/ 121 w 121"/>
                  <a:gd name="T1" fmla="*/ 133 h 133"/>
                  <a:gd name="T2" fmla="*/ 79 w 121"/>
                  <a:gd name="T3" fmla="*/ 133 h 133"/>
                  <a:gd name="T4" fmla="*/ 27 w 121"/>
                  <a:gd name="T5" fmla="*/ 22 h 133"/>
                  <a:gd name="T6" fmla="*/ 26 w 121"/>
                  <a:gd name="T7" fmla="*/ 23 h 133"/>
                  <a:gd name="T8" fmla="*/ 26 w 121"/>
                  <a:gd name="T9" fmla="*/ 133 h 133"/>
                  <a:gd name="T10" fmla="*/ 0 w 121"/>
                  <a:gd name="T11" fmla="*/ 133 h 133"/>
                  <a:gd name="T12" fmla="*/ 0 w 121"/>
                  <a:gd name="T13" fmla="*/ 0 h 133"/>
                  <a:gd name="T14" fmla="*/ 42 w 121"/>
                  <a:gd name="T15" fmla="*/ 0 h 133"/>
                  <a:gd name="T16" fmla="*/ 93 w 121"/>
                  <a:gd name="T17" fmla="*/ 106 h 133"/>
                  <a:gd name="T18" fmla="*/ 93 w 121"/>
                  <a:gd name="T19" fmla="*/ 105 h 133"/>
                  <a:gd name="T20" fmla="*/ 93 w 121"/>
                  <a:gd name="T21" fmla="*/ 0 h 133"/>
                  <a:gd name="T22" fmla="*/ 121 w 121"/>
                  <a:gd name="T23" fmla="*/ 0 h 133"/>
                  <a:gd name="T24" fmla="*/ 121 w 121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1" h="133">
                    <a:moveTo>
                      <a:pt x="121" y="133"/>
                    </a:moveTo>
                    <a:lnTo>
                      <a:pt x="79" y="133"/>
                    </a:lnTo>
                    <a:lnTo>
                      <a:pt x="27" y="22"/>
                    </a:lnTo>
                    <a:lnTo>
                      <a:pt x="26" y="23"/>
                    </a:lnTo>
                    <a:lnTo>
                      <a:pt x="26" y="133"/>
                    </a:lnTo>
                    <a:lnTo>
                      <a:pt x="0" y="133"/>
                    </a:lnTo>
                    <a:lnTo>
                      <a:pt x="0" y="0"/>
                    </a:lnTo>
                    <a:lnTo>
                      <a:pt x="42" y="0"/>
                    </a:lnTo>
                    <a:lnTo>
                      <a:pt x="93" y="106"/>
                    </a:lnTo>
                    <a:lnTo>
                      <a:pt x="93" y="105"/>
                    </a:lnTo>
                    <a:lnTo>
                      <a:pt x="93" y="0"/>
                    </a:lnTo>
                    <a:lnTo>
                      <a:pt x="121" y="0"/>
                    </a:lnTo>
                    <a:lnTo>
                      <a:pt x="121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ŝliḑè"/>
              <p:cNvSpPr/>
              <p:nvPr/>
            </p:nvSpPr>
            <p:spPr bwMode="auto">
              <a:xfrm>
                <a:off x="6974265" y="2135840"/>
                <a:ext cx="20793" cy="95363"/>
              </a:xfrm>
              <a:prstGeom prst="rect">
                <a:avLst/>
              </a:pr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íṥļiḍè"/>
              <p:cNvSpPr/>
              <p:nvPr/>
            </p:nvSpPr>
            <p:spPr bwMode="auto">
              <a:xfrm>
                <a:off x="7008679" y="2135840"/>
                <a:ext cx="93208" cy="95363"/>
              </a:xfrm>
              <a:custGeom>
                <a:avLst/>
                <a:gdLst>
                  <a:gd name="T0" fmla="*/ 49 w 130"/>
                  <a:gd name="T1" fmla="*/ 133 h 133"/>
                  <a:gd name="T2" fmla="*/ 0 w 130"/>
                  <a:gd name="T3" fmla="*/ 0 h 133"/>
                  <a:gd name="T4" fmla="*/ 32 w 130"/>
                  <a:gd name="T5" fmla="*/ 0 h 133"/>
                  <a:gd name="T6" fmla="*/ 66 w 130"/>
                  <a:gd name="T7" fmla="*/ 106 h 133"/>
                  <a:gd name="T8" fmla="*/ 67 w 130"/>
                  <a:gd name="T9" fmla="*/ 106 h 133"/>
                  <a:gd name="T10" fmla="*/ 102 w 130"/>
                  <a:gd name="T11" fmla="*/ 0 h 133"/>
                  <a:gd name="T12" fmla="*/ 130 w 130"/>
                  <a:gd name="T13" fmla="*/ 0 h 133"/>
                  <a:gd name="T14" fmla="*/ 81 w 130"/>
                  <a:gd name="T15" fmla="*/ 133 h 133"/>
                  <a:gd name="T16" fmla="*/ 49 w 130"/>
                  <a:gd name="T17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33">
                    <a:moveTo>
                      <a:pt x="49" y="133"/>
                    </a:moveTo>
                    <a:lnTo>
                      <a:pt x="0" y="0"/>
                    </a:lnTo>
                    <a:lnTo>
                      <a:pt x="32" y="0"/>
                    </a:lnTo>
                    <a:lnTo>
                      <a:pt x="66" y="106"/>
                    </a:lnTo>
                    <a:lnTo>
                      <a:pt x="67" y="106"/>
                    </a:lnTo>
                    <a:lnTo>
                      <a:pt x="102" y="0"/>
                    </a:lnTo>
                    <a:lnTo>
                      <a:pt x="130" y="0"/>
                    </a:lnTo>
                    <a:lnTo>
                      <a:pt x="81" y="133"/>
                    </a:lnTo>
                    <a:lnTo>
                      <a:pt x="49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şļíďé"/>
              <p:cNvSpPr/>
              <p:nvPr/>
            </p:nvSpPr>
            <p:spPr bwMode="auto">
              <a:xfrm>
                <a:off x="7114794" y="2135840"/>
                <a:ext cx="65963" cy="95363"/>
              </a:xfrm>
              <a:custGeom>
                <a:avLst/>
                <a:gdLst>
                  <a:gd name="T0" fmla="*/ 0 w 92"/>
                  <a:gd name="T1" fmla="*/ 133 h 133"/>
                  <a:gd name="T2" fmla="*/ 0 w 92"/>
                  <a:gd name="T3" fmla="*/ 0 h 133"/>
                  <a:gd name="T4" fmla="*/ 90 w 92"/>
                  <a:gd name="T5" fmla="*/ 0 h 133"/>
                  <a:gd name="T6" fmla="*/ 90 w 92"/>
                  <a:gd name="T7" fmla="*/ 22 h 133"/>
                  <a:gd name="T8" fmla="*/ 29 w 92"/>
                  <a:gd name="T9" fmla="*/ 22 h 133"/>
                  <a:gd name="T10" fmla="*/ 29 w 92"/>
                  <a:gd name="T11" fmla="*/ 53 h 133"/>
                  <a:gd name="T12" fmla="*/ 86 w 92"/>
                  <a:gd name="T13" fmla="*/ 53 h 133"/>
                  <a:gd name="T14" fmla="*/ 86 w 92"/>
                  <a:gd name="T15" fmla="*/ 75 h 133"/>
                  <a:gd name="T16" fmla="*/ 29 w 92"/>
                  <a:gd name="T17" fmla="*/ 75 h 133"/>
                  <a:gd name="T18" fmla="*/ 29 w 92"/>
                  <a:gd name="T19" fmla="*/ 111 h 133"/>
                  <a:gd name="T20" fmla="*/ 92 w 92"/>
                  <a:gd name="T21" fmla="*/ 111 h 133"/>
                  <a:gd name="T22" fmla="*/ 92 w 92"/>
                  <a:gd name="T23" fmla="*/ 133 h 133"/>
                  <a:gd name="T24" fmla="*/ 0 w 92"/>
                  <a:gd name="T25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2" h="133">
                    <a:moveTo>
                      <a:pt x="0" y="133"/>
                    </a:moveTo>
                    <a:lnTo>
                      <a:pt x="0" y="0"/>
                    </a:lnTo>
                    <a:lnTo>
                      <a:pt x="90" y="0"/>
                    </a:lnTo>
                    <a:lnTo>
                      <a:pt x="90" y="22"/>
                    </a:lnTo>
                    <a:lnTo>
                      <a:pt x="29" y="22"/>
                    </a:lnTo>
                    <a:lnTo>
                      <a:pt x="29" y="53"/>
                    </a:lnTo>
                    <a:lnTo>
                      <a:pt x="86" y="53"/>
                    </a:lnTo>
                    <a:lnTo>
                      <a:pt x="86" y="75"/>
                    </a:lnTo>
                    <a:lnTo>
                      <a:pt x="29" y="75"/>
                    </a:lnTo>
                    <a:lnTo>
                      <a:pt x="29" y="111"/>
                    </a:lnTo>
                    <a:lnTo>
                      <a:pt x="92" y="111"/>
                    </a:lnTo>
                    <a:lnTo>
                      <a:pt x="92" y="133"/>
                    </a:lnTo>
                    <a:lnTo>
                      <a:pt x="0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íšļîḓé"/>
              <p:cNvSpPr/>
              <p:nvPr/>
            </p:nvSpPr>
            <p:spPr bwMode="auto">
              <a:xfrm>
                <a:off x="7200833" y="2135840"/>
                <a:ext cx="77435" cy="95363"/>
              </a:xfrm>
              <a:custGeom>
                <a:avLst/>
                <a:gdLst>
                  <a:gd name="T0" fmla="*/ 27 w 103"/>
                  <a:gd name="T1" fmla="*/ 21 h 127"/>
                  <a:gd name="T2" fmla="*/ 27 w 103"/>
                  <a:gd name="T3" fmla="*/ 55 h 127"/>
                  <a:gd name="T4" fmla="*/ 50 w 103"/>
                  <a:gd name="T5" fmla="*/ 55 h 127"/>
                  <a:gd name="T6" fmla="*/ 70 w 103"/>
                  <a:gd name="T7" fmla="*/ 37 h 127"/>
                  <a:gd name="T8" fmla="*/ 50 w 103"/>
                  <a:gd name="T9" fmla="*/ 21 h 127"/>
                  <a:gd name="T10" fmla="*/ 27 w 103"/>
                  <a:gd name="T11" fmla="*/ 21 h 127"/>
                  <a:gd name="T12" fmla="*/ 27 w 103"/>
                  <a:gd name="T13" fmla="*/ 76 h 127"/>
                  <a:gd name="T14" fmla="*/ 27 w 103"/>
                  <a:gd name="T15" fmla="*/ 127 h 127"/>
                  <a:gd name="T16" fmla="*/ 0 w 103"/>
                  <a:gd name="T17" fmla="*/ 127 h 127"/>
                  <a:gd name="T18" fmla="*/ 0 w 103"/>
                  <a:gd name="T19" fmla="*/ 0 h 127"/>
                  <a:gd name="T20" fmla="*/ 54 w 103"/>
                  <a:gd name="T21" fmla="*/ 0 h 127"/>
                  <a:gd name="T22" fmla="*/ 98 w 103"/>
                  <a:gd name="T23" fmla="*/ 33 h 127"/>
                  <a:gd name="T24" fmla="*/ 72 w 103"/>
                  <a:gd name="T25" fmla="*/ 64 h 127"/>
                  <a:gd name="T26" fmla="*/ 72 w 103"/>
                  <a:gd name="T27" fmla="*/ 65 h 127"/>
                  <a:gd name="T28" fmla="*/ 95 w 103"/>
                  <a:gd name="T29" fmla="*/ 93 h 127"/>
                  <a:gd name="T30" fmla="*/ 96 w 103"/>
                  <a:gd name="T31" fmla="*/ 97 h 127"/>
                  <a:gd name="T32" fmla="*/ 103 w 103"/>
                  <a:gd name="T33" fmla="*/ 127 h 127"/>
                  <a:gd name="T34" fmla="*/ 73 w 103"/>
                  <a:gd name="T35" fmla="*/ 127 h 127"/>
                  <a:gd name="T36" fmla="*/ 68 w 103"/>
                  <a:gd name="T37" fmla="*/ 93 h 127"/>
                  <a:gd name="T38" fmla="*/ 56 w 103"/>
                  <a:gd name="T39" fmla="*/ 76 h 127"/>
                  <a:gd name="T40" fmla="*/ 27 w 103"/>
                  <a:gd name="T41" fmla="*/ 76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3" h="127">
                    <a:moveTo>
                      <a:pt x="27" y="21"/>
                    </a:moveTo>
                    <a:cubicBezTo>
                      <a:pt x="27" y="55"/>
                      <a:pt x="27" y="55"/>
                      <a:pt x="27" y="55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63" y="55"/>
                      <a:pt x="70" y="49"/>
                      <a:pt x="70" y="37"/>
                    </a:cubicBezTo>
                    <a:cubicBezTo>
                      <a:pt x="70" y="26"/>
                      <a:pt x="63" y="21"/>
                      <a:pt x="50" y="21"/>
                    </a:cubicBezTo>
                    <a:cubicBezTo>
                      <a:pt x="27" y="21"/>
                      <a:pt x="27" y="21"/>
                      <a:pt x="27" y="21"/>
                    </a:cubicBezTo>
                    <a:close/>
                    <a:moveTo>
                      <a:pt x="27" y="76"/>
                    </a:moveTo>
                    <a:cubicBezTo>
                      <a:pt x="27" y="127"/>
                      <a:pt x="27" y="127"/>
                      <a:pt x="27" y="127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3" y="0"/>
                      <a:pt x="98" y="11"/>
                      <a:pt x="98" y="33"/>
                    </a:cubicBezTo>
                    <a:cubicBezTo>
                      <a:pt x="98" y="50"/>
                      <a:pt x="89" y="60"/>
                      <a:pt x="72" y="64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85" y="66"/>
                      <a:pt x="92" y="75"/>
                      <a:pt x="95" y="93"/>
                    </a:cubicBezTo>
                    <a:cubicBezTo>
                      <a:pt x="95" y="95"/>
                      <a:pt x="96" y="96"/>
                      <a:pt x="96" y="97"/>
                    </a:cubicBezTo>
                    <a:cubicBezTo>
                      <a:pt x="97" y="112"/>
                      <a:pt x="99" y="122"/>
                      <a:pt x="103" y="127"/>
                    </a:cubicBezTo>
                    <a:cubicBezTo>
                      <a:pt x="73" y="127"/>
                      <a:pt x="73" y="127"/>
                      <a:pt x="73" y="127"/>
                    </a:cubicBezTo>
                    <a:cubicBezTo>
                      <a:pt x="70" y="116"/>
                      <a:pt x="69" y="105"/>
                      <a:pt x="68" y="93"/>
                    </a:cubicBezTo>
                    <a:cubicBezTo>
                      <a:pt x="67" y="82"/>
                      <a:pt x="63" y="76"/>
                      <a:pt x="56" y="76"/>
                    </a:cubicBezTo>
                    <a:lnTo>
                      <a:pt x="27" y="76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ṩlïdé"/>
              <p:cNvSpPr/>
              <p:nvPr/>
            </p:nvSpPr>
            <p:spPr bwMode="auto">
              <a:xfrm>
                <a:off x="7289738" y="2132971"/>
                <a:ext cx="78152" cy="99663"/>
              </a:xfrm>
              <a:custGeom>
                <a:avLst/>
                <a:gdLst>
                  <a:gd name="T0" fmla="*/ 100 w 104"/>
                  <a:gd name="T1" fmla="*/ 39 h 132"/>
                  <a:gd name="T2" fmla="*/ 74 w 104"/>
                  <a:gd name="T3" fmla="*/ 39 h 132"/>
                  <a:gd name="T4" fmla="*/ 53 w 104"/>
                  <a:gd name="T5" fmla="*/ 20 h 132"/>
                  <a:gd name="T6" fmla="*/ 32 w 104"/>
                  <a:gd name="T7" fmla="*/ 37 h 132"/>
                  <a:gd name="T8" fmla="*/ 52 w 104"/>
                  <a:gd name="T9" fmla="*/ 54 h 132"/>
                  <a:gd name="T10" fmla="*/ 56 w 104"/>
                  <a:gd name="T11" fmla="*/ 55 h 132"/>
                  <a:gd name="T12" fmla="*/ 59 w 104"/>
                  <a:gd name="T13" fmla="*/ 55 h 132"/>
                  <a:gd name="T14" fmla="*/ 103 w 104"/>
                  <a:gd name="T15" fmla="*/ 90 h 132"/>
                  <a:gd name="T16" fmla="*/ 49 w 104"/>
                  <a:gd name="T17" fmla="*/ 132 h 132"/>
                  <a:gd name="T18" fmla="*/ 0 w 104"/>
                  <a:gd name="T19" fmla="*/ 90 h 132"/>
                  <a:gd name="T20" fmla="*/ 28 w 104"/>
                  <a:gd name="T21" fmla="*/ 90 h 132"/>
                  <a:gd name="T22" fmla="*/ 49 w 104"/>
                  <a:gd name="T23" fmla="*/ 113 h 132"/>
                  <a:gd name="T24" fmla="*/ 74 w 104"/>
                  <a:gd name="T25" fmla="*/ 97 h 132"/>
                  <a:gd name="T26" fmla="*/ 50 w 104"/>
                  <a:gd name="T27" fmla="*/ 79 h 132"/>
                  <a:gd name="T28" fmla="*/ 45 w 104"/>
                  <a:gd name="T29" fmla="*/ 77 h 132"/>
                  <a:gd name="T30" fmla="*/ 3 w 104"/>
                  <a:gd name="T31" fmla="*/ 42 h 132"/>
                  <a:gd name="T32" fmla="*/ 56 w 104"/>
                  <a:gd name="T33" fmla="*/ 0 h 132"/>
                  <a:gd name="T34" fmla="*/ 100 w 104"/>
                  <a:gd name="T35" fmla="*/ 3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4" h="132">
                    <a:moveTo>
                      <a:pt x="100" y="39"/>
                    </a:moveTo>
                    <a:cubicBezTo>
                      <a:pt x="74" y="39"/>
                      <a:pt x="74" y="39"/>
                      <a:pt x="74" y="39"/>
                    </a:cubicBezTo>
                    <a:cubicBezTo>
                      <a:pt x="73" y="27"/>
                      <a:pt x="66" y="20"/>
                      <a:pt x="53" y="20"/>
                    </a:cubicBezTo>
                    <a:cubicBezTo>
                      <a:pt x="40" y="21"/>
                      <a:pt x="33" y="27"/>
                      <a:pt x="32" y="37"/>
                    </a:cubicBezTo>
                    <a:cubicBezTo>
                      <a:pt x="32" y="45"/>
                      <a:pt x="39" y="51"/>
                      <a:pt x="52" y="54"/>
                    </a:cubicBezTo>
                    <a:cubicBezTo>
                      <a:pt x="54" y="54"/>
                      <a:pt x="55" y="55"/>
                      <a:pt x="56" y="55"/>
                    </a:cubicBezTo>
                    <a:cubicBezTo>
                      <a:pt x="56" y="55"/>
                      <a:pt x="57" y="55"/>
                      <a:pt x="59" y="55"/>
                    </a:cubicBezTo>
                    <a:cubicBezTo>
                      <a:pt x="89" y="61"/>
                      <a:pt x="104" y="73"/>
                      <a:pt x="103" y="90"/>
                    </a:cubicBezTo>
                    <a:cubicBezTo>
                      <a:pt x="103" y="117"/>
                      <a:pt x="85" y="131"/>
                      <a:pt x="49" y="132"/>
                    </a:cubicBezTo>
                    <a:cubicBezTo>
                      <a:pt x="16" y="132"/>
                      <a:pt x="0" y="118"/>
                      <a:pt x="0" y="90"/>
                    </a:cubicBezTo>
                    <a:cubicBezTo>
                      <a:pt x="28" y="90"/>
                      <a:pt x="28" y="90"/>
                      <a:pt x="28" y="90"/>
                    </a:cubicBezTo>
                    <a:cubicBezTo>
                      <a:pt x="28" y="104"/>
                      <a:pt x="35" y="112"/>
                      <a:pt x="49" y="113"/>
                    </a:cubicBezTo>
                    <a:cubicBezTo>
                      <a:pt x="65" y="113"/>
                      <a:pt x="74" y="107"/>
                      <a:pt x="74" y="97"/>
                    </a:cubicBezTo>
                    <a:cubicBezTo>
                      <a:pt x="74" y="88"/>
                      <a:pt x="66" y="82"/>
                      <a:pt x="50" y="79"/>
                    </a:cubicBezTo>
                    <a:cubicBezTo>
                      <a:pt x="48" y="78"/>
                      <a:pt x="46" y="78"/>
                      <a:pt x="45" y="77"/>
                    </a:cubicBezTo>
                    <a:cubicBezTo>
                      <a:pt x="17" y="71"/>
                      <a:pt x="3" y="59"/>
                      <a:pt x="3" y="42"/>
                    </a:cubicBezTo>
                    <a:cubicBezTo>
                      <a:pt x="5" y="16"/>
                      <a:pt x="23" y="2"/>
                      <a:pt x="56" y="0"/>
                    </a:cubicBezTo>
                    <a:cubicBezTo>
                      <a:pt x="84" y="2"/>
                      <a:pt x="98" y="15"/>
                      <a:pt x="100" y="3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ṩlïḍê"/>
              <p:cNvSpPr/>
              <p:nvPr/>
            </p:nvSpPr>
            <p:spPr bwMode="auto">
              <a:xfrm>
                <a:off x="7386533" y="2135840"/>
                <a:ext cx="20793" cy="95363"/>
              </a:xfrm>
              <a:prstGeom prst="rect">
                <a:avLst/>
              </a:pr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ïSliḋè"/>
              <p:cNvSpPr/>
              <p:nvPr/>
            </p:nvSpPr>
            <p:spPr bwMode="auto">
              <a:xfrm>
                <a:off x="7420949" y="2135840"/>
                <a:ext cx="77435" cy="95363"/>
              </a:xfrm>
              <a:custGeom>
                <a:avLst/>
                <a:gdLst>
                  <a:gd name="T0" fmla="*/ 0 w 108"/>
                  <a:gd name="T1" fmla="*/ 22 h 133"/>
                  <a:gd name="T2" fmla="*/ 0 w 108"/>
                  <a:gd name="T3" fmla="*/ 0 h 133"/>
                  <a:gd name="T4" fmla="*/ 108 w 108"/>
                  <a:gd name="T5" fmla="*/ 0 h 133"/>
                  <a:gd name="T6" fmla="*/ 108 w 108"/>
                  <a:gd name="T7" fmla="*/ 22 h 133"/>
                  <a:gd name="T8" fmla="*/ 68 w 108"/>
                  <a:gd name="T9" fmla="*/ 22 h 133"/>
                  <a:gd name="T10" fmla="*/ 68 w 108"/>
                  <a:gd name="T11" fmla="*/ 133 h 133"/>
                  <a:gd name="T12" fmla="*/ 40 w 108"/>
                  <a:gd name="T13" fmla="*/ 133 h 133"/>
                  <a:gd name="T14" fmla="*/ 40 w 108"/>
                  <a:gd name="T15" fmla="*/ 22 h 133"/>
                  <a:gd name="T16" fmla="*/ 0 w 108"/>
                  <a:gd name="T17" fmla="*/ 2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133">
                    <a:moveTo>
                      <a:pt x="0" y="22"/>
                    </a:moveTo>
                    <a:lnTo>
                      <a:pt x="0" y="0"/>
                    </a:lnTo>
                    <a:lnTo>
                      <a:pt x="108" y="0"/>
                    </a:lnTo>
                    <a:lnTo>
                      <a:pt x="108" y="22"/>
                    </a:lnTo>
                    <a:lnTo>
                      <a:pt x="68" y="22"/>
                    </a:lnTo>
                    <a:lnTo>
                      <a:pt x="68" y="133"/>
                    </a:lnTo>
                    <a:lnTo>
                      <a:pt x="40" y="133"/>
                    </a:lnTo>
                    <a:lnTo>
                      <a:pt x="40" y="22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îś1îde"/>
              <p:cNvSpPr/>
              <p:nvPr/>
            </p:nvSpPr>
            <p:spPr bwMode="auto">
              <a:xfrm>
                <a:off x="7506269" y="2135840"/>
                <a:ext cx="85323" cy="95363"/>
              </a:xfrm>
              <a:custGeom>
                <a:avLst/>
                <a:gdLst>
                  <a:gd name="T0" fmla="*/ 45 w 119"/>
                  <a:gd name="T1" fmla="*/ 133 h 133"/>
                  <a:gd name="T2" fmla="*/ 45 w 119"/>
                  <a:gd name="T3" fmla="*/ 90 h 133"/>
                  <a:gd name="T4" fmla="*/ 0 w 119"/>
                  <a:gd name="T5" fmla="*/ 0 h 133"/>
                  <a:gd name="T6" fmla="*/ 34 w 119"/>
                  <a:gd name="T7" fmla="*/ 0 h 133"/>
                  <a:gd name="T8" fmla="*/ 61 w 119"/>
                  <a:gd name="T9" fmla="*/ 61 h 133"/>
                  <a:gd name="T10" fmla="*/ 89 w 119"/>
                  <a:gd name="T11" fmla="*/ 0 h 133"/>
                  <a:gd name="T12" fmla="*/ 119 w 119"/>
                  <a:gd name="T13" fmla="*/ 0 h 133"/>
                  <a:gd name="T14" fmla="*/ 74 w 119"/>
                  <a:gd name="T15" fmla="*/ 90 h 133"/>
                  <a:gd name="T16" fmla="*/ 74 w 119"/>
                  <a:gd name="T17" fmla="*/ 133 h 133"/>
                  <a:gd name="T18" fmla="*/ 45 w 119"/>
                  <a:gd name="T19" fmla="*/ 13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133">
                    <a:moveTo>
                      <a:pt x="45" y="133"/>
                    </a:moveTo>
                    <a:lnTo>
                      <a:pt x="45" y="90"/>
                    </a:lnTo>
                    <a:lnTo>
                      <a:pt x="0" y="0"/>
                    </a:lnTo>
                    <a:lnTo>
                      <a:pt x="34" y="0"/>
                    </a:lnTo>
                    <a:lnTo>
                      <a:pt x="61" y="61"/>
                    </a:lnTo>
                    <a:lnTo>
                      <a:pt x="89" y="0"/>
                    </a:lnTo>
                    <a:lnTo>
                      <a:pt x="119" y="0"/>
                    </a:lnTo>
                    <a:lnTo>
                      <a:pt x="74" y="90"/>
                    </a:lnTo>
                    <a:lnTo>
                      <a:pt x="74" y="133"/>
                    </a:lnTo>
                    <a:lnTo>
                      <a:pt x="45" y="13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îSḷîḑê"/>
              <p:cNvSpPr/>
              <p:nvPr/>
            </p:nvSpPr>
            <p:spPr bwMode="auto">
              <a:xfrm>
                <a:off x="4577779" y="1507255"/>
                <a:ext cx="828839" cy="831009"/>
              </a:xfrm>
              <a:prstGeom prst="ellipse">
                <a:avLst/>
              </a:prstGeom>
              <a:solidFill>
                <a:srgbClr val="0F7DC1"/>
              </a:solidFill>
              <a:ln w="9525">
                <a:solidFill>
                  <a:srgbClr val="0F7DC1"/>
                </a:solidFill>
                <a:rou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isḻîde"/>
              <p:cNvSpPr/>
              <p:nvPr/>
            </p:nvSpPr>
            <p:spPr bwMode="auto">
              <a:xfrm>
                <a:off x="4588160" y="1516327"/>
                <a:ext cx="810920" cy="812355"/>
              </a:xfrm>
              <a:prstGeom prst="ellipse">
                <a:avLst/>
              </a:prstGeom>
              <a:solidFill>
                <a:srgbClr val="FFFFFF"/>
              </a:solidFill>
              <a:ln w="1588" cap="flat">
                <a:noFill/>
                <a:prstDash val="solid"/>
                <a:miter lim="800000"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2" name="ïṣľiḍê"/>
              <p:cNvSpPr/>
              <p:nvPr/>
            </p:nvSpPr>
            <p:spPr bwMode="auto">
              <a:xfrm>
                <a:off x="4663408" y="1587330"/>
                <a:ext cx="664649" cy="666098"/>
              </a:xfrm>
              <a:prstGeom prst="ellipse">
                <a:avLst/>
              </a:pr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ľîḍê"/>
              <p:cNvSpPr/>
              <p:nvPr/>
            </p:nvSpPr>
            <p:spPr bwMode="auto">
              <a:xfrm>
                <a:off x="4672728" y="1595934"/>
                <a:ext cx="646008" cy="64817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Sļiḓè"/>
              <p:cNvSpPr/>
              <p:nvPr/>
            </p:nvSpPr>
            <p:spPr bwMode="auto">
              <a:xfrm>
                <a:off x="4679182" y="1603103"/>
                <a:ext cx="633102" cy="633832"/>
              </a:xfrm>
              <a:prstGeom prst="ellipse">
                <a:avLst/>
              </a:pr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ṡlide"/>
              <p:cNvSpPr/>
              <p:nvPr/>
            </p:nvSpPr>
            <p:spPr bwMode="auto">
              <a:xfrm>
                <a:off x="4713597" y="1813186"/>
                <a:ext cx="246644" cy="260990"/>
              </a:xfrm>
              <a:custGeom>
                <a:avLst/>
                <a:gdLst>
                  <a:gd name="T0" fmla="*/ 239 w 328"/>
                  <a:gd name="T1" fmla="*/ 110 h 347"/>
                  <a:gd name="T2" fmla="*/ 215 w 328"/>
                  <a:gd name="T3" fmla="*/ 134 h 347"/>
                  <a:gd name="T4" fmla="*/ 150 w 328"/>
                  <a:gd name="T5" fmla="*/ 76 h 347"/>
                  <a:gd name="T6" fmla="*/ 114 w 328"/>
                  <a:gd name="T7" fmla="*/ 119 h 347"/>
                  <a:gd name="T8" fmla="*/ 119 w 328"/>
                  <a:gd name="T9" fmla="*/ 175 h 347"/>
                  <a:gd name="T10" fmla="*/ 179 w 328"/>
                  <a:gd name="T11" fmla="*/ 234 h 347"/>
                  <a:gd name="T12" fmla="*/ 270 w 328"/>
                  <a:gd name="T13" fmla="*/ 140 h 347"/>
                  <a:gd name="T14" fmla="*/ 328 w 328"/>
                  <a:gd name="T15" fmla="*/ 196 h 347"/>
                  <a:gd name="T16" fmla="*/ 182 w 328"/>
                  <a:gd name="T17" fmla="*/ 347 h 347"/>
                  <a:gd name="T18" fmla="*/ 30 w 328"/>
                  <a:gd name="T19" fmla="*/ 198 h 347"/>
                  <a:gd name="T20" fmla="*/ 21 w 328"/>
                  <a:gd name="T21" fmla="*/ 108 h 347"/>
                  <a:gd name="T22" fmla="*/ 123 w 328"/>
                  <a:gd name="T23" fmla="*/ 0 h 347"/>
                  <a:gd name="T24" fmla="*/ 239 w 328"/>
                  <a:gd name="T25" fmla="*/ 11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8" h="347">
                    <a:moveTo>
                      <a:pt x="239" y="110"/>
                    </a:moveTo>
                    <a:cubicBezTo>
                      <a:pt x="215" y="134"/>
                      <a:pt x="215" y="134"/>
                      <a:pt x="215" y="134"/>
                    </a:cubicBezTo>
                    <a:cubicBezTo>
                      <a:pt x="150" y="76"/>
                      <a:pt x="150" y="76"/>
                      <a:pt x="150" y="76"/>
                    </a:cubicBezTo>
                    <a:cubicBezTo>
                      <a:pt x="114" y="119"/>
                      <a:pt x="114" y="119"/>
                      <a:pt x="114" y="119"/>
                    </a:cubicBezTo>
                    <a:cubicBezTo>
                      <a:pt x="100" y="138"/>
                      <a:pt x="105" y="156"/>
                      <a:pt x="119" y="175"/>
                    </a:cubicBezTo>
                    <a:cubicBezTo>
                      <a:pt x="179" y="234"/>
                      <a:pt x="179" y="234"/>
                      <a:pt x="179" y="234"/>
                    </a:cubicBezTo>
                    <a:cubicBezTo>
                      <a:pt x="270" y="140"/>
                      <a:pt x="270" y="140"/>
                      <a:pt x="270" y="140"/>
                    </a:cubicBezTo>
                    <a:cubicBezTo>
                      <a:pt x="328" y="196"/>
                      <a:pt x="328" y="196"/>
                      <a:pt x="328" y="196"/>
                    </a:cubicBezTo>
                    <a:cubicBezTo>
                      <a:pt x="182" y="347"/>
                      <a:pt x="182" y="347"/>
                      <a:pt x="182" y="347"/>
                    </a:cubicBezTo>
                    <a:cubicBezTo>
                      <a:pt x="30" y="198"/>
                      <a:pt x="30" y="198"/>
                      <a:pt x="30" y="198"/>
                    </a:cubicBezTo>
                    <a:cubicBezTo>
                      <a:pt x="0" y="169"/>
                      <a:pt x="3" y="127"/>
                      <a:pt x="21" y="108"/>
                    </a:cubicBezTo>
                    <a:cubicBezTo>
                      <a:pt x="123" y="0"/>
                      <a:pt x="123" y="0"/>
                      <a:pt x="123" y="0"/>
                    </a:cubicBezTo>
                    <a:lnTo>
                      <a:pt x="239" y="1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Sḻíḓè"/>
              <p:cNvSpPr/>
              <p:nvPr/>
            </p:nvSpPr>
            <p:spPr bwMode="auto">
              <a:xfrm>
                <a:off x="4819712" y="1625331"/>
                <a:ext cx="348456" cy="585076"/>
              </a:xfrm>
              <a:custGeom>
                <a:avLst/>
                <a:gdLst>
                  <a:gd name="T0" fmla="*/ 203 w 463"/>
                  <a:gd name="T1" fmla="*/ 462 h 776"/>
                  <a:gd name="T2" fmla="*/ 59 w 463"/>
                  <a:gd name="T3" fmla="*/ 612 h 776"/>
                  <a:gd name="T4" fmla="*/ 176 w 463"/>
                  <a:gd name="T5" fmla="*/ 733 h 776"/>
                  <a:gd name="T6" fmla="*/ 298 w 463"/>
                  <a:gd name="T7" fmla="*/ 732 h 776"/>
                  <a:gd name="T8" fmla="*/ 463 w 463"/>
                  <a:gd name="T9" fmla="*/ 565 h 776"/>
                  <a:gd name="T10" fmla="*/ 101 w 463"/>
                  <a:gd name="T11" fmla="*/ 217 h 776"/>
                  <a:gd name="T12" fmla="*/ 181 w 463"/>
                  <a:gd name="T13" fmla="*/ 130 h 776"/>
                  <a:gd name="T14" fmla="*/ 245 w 463"/>
                  <a:gd name="T15" fmla="*/ 125 h 776"/>
                  <a:gd name="T16" fmla="*/ 346 w 463"/>
                  <a:gd name="T17" fmla="*/ 221 h 776"/>
                  <a:gd name="T18" fmla="*/ 252 w 463"/>
                  <a:gd name="T19" fmla="*/ 316 h 776"/>
                  <a:gd name="T20" fmla="*/ 277 w 463"/>
                  <a:gd name="T21" fmla="*/ 342 h 776"/>
                  <a:gd name="T22" fmla="*/ 426 w 463"/>
                  <a:gd name="T23" fmla="*/ 191 h 776"/>
                  <a:gd name="T24" fmla="*/ 290 w 463"/>
                  <a:gd name="T25" fmla="*/ 56 h 776"/>
                  <a:gd name="T26" fmla="*/ 131 w 463"/>
                  <a:gd name="T27" fmla="*/ 74 h 776"/>
                  <a:gd name="T28" fmla="*/ 0 w 463"/>
                  <a:gd name="T29" fmla="*/ 218 h 776"/>
                  <a:gd name="T30" fmla="*/ 357 w 463"/>
                  <a:gd name="T31" fmla="*/ 567 h 776"/>
                  <a:gd name="T32" fmla="*/ 287 w 463"/>
                  <a:gd name="T33" fmla="*/ 636 h 776"/>
                  <a:gd name="T34" fmla="*/ 211 w 463"/>
                  <a:gd name="T35" fmla="*/ 654 h 776"/>
                  <a:gd name="T36" fmla="*/ 141 w 463"/>
                  <a:gd name="T37" fmla="*/ 584 h 776"/>
                  <a:gd name="T38" fmla="*/ 233 w 463"/>
                  <a:gd name="T39" fmla="*/ 490 h 776"/>
                  <a:gd name="T40" fmla="*/ 203 w 463"/>
                  <a:gd name="T41" fmla="*/ 462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3" h="776">
                    <a:moveTo>
                      <a:pt x="203" y="462"/>
                    </a:moveTo>
                    <a:cubicBezTo>
                      <a:pt x="59" y="612"/>
                      <a:pt x="59" y="612"/>
                      <a:pt x="59" y="612"/>
                    </a:cubicBezTo>
                    <a:cubicBezTo>
                      <a:pt x="176" y="733"/>
                      <a:pt x="176" y="733"/>
                      <a:pt x="176" y="733"/>
                    </a:cubicBezTo>
                    <a:cubicBezTo>
                      <a:pt x="215" y="773"/>
                      <a:pt x="250" y="776"/>
                      <a:pt x="298" y="732"/>
                    </a:cubicBezTo>
                    <a:cubicBezTo>
                      <a:pt x="463" y="565"/>
                      <a:pt x="463" y="565"/>
                      <a:pt x="463" y="565"/>
                    </a:cubicBezTo>
                    <a:cubicBezTo>
                      <a:pt x="101" y="217"/>
                      <a:pt x="101" y="217"/>
                      <a:pt x="101" y="217"/>
                    </a:cubicBezTo>
                    <a:cubicBezTo>
                      <a:pt x="181" y="130"/>
                      <a:pt x="181" y="130"/>
                      <a:pt x="181" y="130"/>
                    </a:cubicBezTo>
                    <a:cubicBezTo>
                      <a:pt x="181" y="130"/>
                      <a:pt x="211" y="102"/>
                      <a:pt x="245" y="125"/>
                    </a:cubicBezTo>
                    <a:cubicBezTo>
                      <a:pt x="279" y="149"/>
                      <a:pt x="347" y="219"/>
                      <a:pt x="346" y="221"/>
                    </a:cubicBezTo>
                    <a:cubicBezTo>
                      <a:pt x="252" y="316"/>
                      <a:pt x="252" y="316"/>
                      <a:pt x="252" y="316"/>
                    </a:cubicBezTo>
                    <a:cubicBezTo>
                      <a:pt x="277" y="342"/>
                      <a:pt x="277" y="342"/>
                      <a:pt x="277" y="342"/>
                    </a:cubicBezTo>
                    <a:cubicBezTo>
                      <a:pt x="426" y="191"/>
                      <a:pt x="426" y="191"/>
                      <a:pt x="426" y="191"/>
                    </a:cubicBezTo>
                    <a:cubicBezTo>
                      <a:pt x="290" y="56"/>
                      <a:pt x="290" y="56"/>
                      <a:pt x="290" y="56"/>
                    </a:cubicBezTo>
                    <a:cubicBezTo>
                      <a:pt x="229" y="0"/>
                      <a:pt x="186" y="7"/>
                      <a:pt x="131" y="74"/>
                    </a:cubicBezTo>
                    <a:cubicBezTo>
                      <a:pt x="0" y="218"/>
                      <a:pt x="0" y="218"/>
                      <a:pt x="0" y="218"/>
                    </a:cubicBezTo>
                    <a:cubicBezTo>
                      <a:pt x="357" y="567"/>
                      <a:pt x="357" y="567"/>
                      <a:pt x="357" y="567"/>
                    </a:cubicBezTo>
                    <a:cubicBezTo>
                      <a:pt x="287" y="636"/>
                      <a:pt x="287" y="636"/>
                      <a:pt x="287" y="636"/>
                    </a:cubicBezTo>
                    <a:cubicBezTo>
                      <a:pt x="262" y="660"/>
                      <a:pt x="228" y="669"/>
                      <a:pt x="211" y="654"/>
                    </a:cubicBezTo>
                    <a:cubicBezTo>
                      <a:pt x="141" y="584"/>
                      <a:pt x="141" y="584"/>
                      <a:pt x="141" y="584"/>
                    </a:cubicBezTo>
                    <a:cubicBezTo>
                      <a:pt x="233" y="490"/>
                      <a:pt x="233" y="490"/>
                      <a:pt x="233" y="490"/>
                    </a:cubicBezTo>
                    <a:lnTo>
                      <a:pt x="203" y="4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ṡḻiḋé"/>
              <p:cNvSpPr/>
              <p:nvPr/>
            </p:nvSpPr>
            <p:spPr bwMode="auto">
              <a:xfrm>
                <a:off x="5044130" y="1785222"/>
                <a:ext cx="235890" cy="250234"/>
              </a:xfrm>
              <a:custGeom>
                <a:avLst/>
                <a:gdLst>
                  <a:gd name="T0" fmla="*/ 26 w 314"/>
                  <a:gd name="T1" fmla="*/ 129 h 332"/>
                  <a:gd name="T2" fmla="*/ 0 w 314"/>
                  <a:gd name="T3" fmla="*/ 154 h 332"/>
                  <a:gd name="T4" fmla="*/ 183 w 314"/>
                  <a:gd name="T5" fmla="*/ 332 h 332"/>
                  <a:gd name="T6" fmla="*/ 292 w 314"/>
                  <a:gd name="T7" fmla="*/ 219 h 332"/>
                  <a:gd name="T8" fmla="*/ 281 w 314"/>
                  <a:gd name="T9" fmla="*/ 126 h 332"/>
                  <a:gd name="T10" fmla="*/ 151 w 314"/>
                  <a:gd name="T11" fmla="*/ 0 h 332"/>
                  <a:gd name="T12" fmla="*/ 96 w 314"/>
                  <a:gd name="T13" fmla="*/ 57 h 332"/>
                  <a:gd name="T14" fmla="*/ 169 w 314"/>
                  <a:gd name="T15" fmla="*/ 125 h 332"/>
                  <a:gd name="T16" fmla="*/ 200 w 314"/>
                  <a:gd name="T17" fmla="*/ 202 h 332"/>
                  <a:gd name="T18" fmla="*/ 155 w 314"/>
                  <a:gd name="T19" fmla="*/ 254 h 332"/>
                  <a:gd name="T20" fmla="*/ 26 w 314"/>
                  <a:gd name="T21" fmla="*/ 129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4" h="332">
                    <a:moveTo>
                      <a:pt x="26" y="129"/>
                    </a:moveTo>
                    <a:cubicBezTo>
                      <a:pt x="0" y="154"/>
                      <a:pt x="0" y="154"/>
                      <a:pt x="0" y="154"/>
                    </a:cubicBezTo>
                    <a:cubicBezTo>
                      <a:pt x="183" y="332"/>
                      <a:pt x="183" y="332"/>
                      <a:pt x="183" y="332"/>
                    </a:cubicBezTo>
                    <a:cubicBezTo>
                      <a:pt x="292" y="219"/>
                      <a:pt x="292" y="219"/>
                      <a:pt x="292" y="219"/>
                    </a:cubicBezTo>
                    <a:cubicBezTo>
                      <a:pt x="314" y="198"/>
                      <a:pt x="302" y="144"/>
                      <a:pt x="281" y="126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96" y="57"/>
                      <a:pt x="96" y="57"/>
                      <a:pt x="96" y="57"/>
                    </a:cubicBezTo>
                    <a:cubicBezTo>
                      <a:pt x="169" y="125"/>
                      <a:pt x="169" y="125"/>
                      <a:pt x="169" y="125"/>
                    </a:cubicBezTo>
                    <a:cubicBezTo>
                      <a:pt x="197" y="151"/>
                      <a:pt x="213" y="182"/>
                      <a:pt x="200" y="202"/>
                    </a:cubicBezTo>
                    <a:cubicBezTo>
                      <a:pt x="155" y="254"/>
                      <a:pt x="155" y="254"/>
                      <a:pt x="155" y="254"/>
                    </a:cubicBezTo>
                    <a:lnTo>
                      <a:pt x="26" y="12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ŝḻíḑè"/>
              <p:cNvSpPr/>
              <p:nvPr/>
            </p:nvSpPr>
            <p:spPr bwMode="auto">
              <a:xfrm>
                <a:off x="4628276" y="2070591"/>
                <a:ext cx="73850" cy="39435"/>
              </a:xfrm>
              <a:custGeom>
                <a:avLst/>
                <a:gdLst>
                  <a:gd name="T0" fmla="*/ 7 w 98"/>
                  <a:gd name="T1" fmla="*/ 52 h 52"/>
                  <a:gd name="T2" fmla="*/ 12 w 98"/>
                  <a:gd name="T3" fmla="*/ 46 h 52"/>
                  <a:gd name="T4" fmla="*/ 95 w 98"/>
                  <a:gd name="T5" fmla="*/ 4 h 52"/>
                  <a:gd name="T6" fmla="*/ 98 w 98"/>
                  <a:gd name="T7" fmla="*/ 4 h 52"/>
                  <a:gd name="T8" fmla="*/ 96 w 98"/>
                  <a:gd name="T9" fmla="*/ 0 h 52"/>
                  <a:gd name="T10" fmla="*/ 94 w 98"/>
                  <a:gd name="T11" fmla="*/ 1 h 52"/>
                  <a:gd name="T12" fmla="*/ 7 w 98"/>
                  <a:gd name="T13" fmla="*/ 38 h 52"/>
                  <a:gd name="T14" fmla="*/ 0 w 98"/>
                  <a:gd name="T15" fmla="*/ 39 h 52"/>
                  <a:gd name="T16" fmla="*/ 7 w 98"/>
                  <a:gd name="T17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52">
                    <a:moveTo>
                      <a:pt x="7" y="52"/>
                    </a:moveTo>
                    <a:cubicBezTo>
                      <a:pt x="5" y="48"/>
                      <a:pt x="7" y="48"/>
                      <a:pt x="12" y="46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6" y="4"/>
                      <a:pt x="97" y="3"/>
                      <a:pt x="98" y="4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96" y="0"/>
                      <a:pt x="95" y="1"/>
                      <a:pt x="94" y="1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3" y="40"/>
                      <a:pt x="2" y="42"/>
                      <a:pt x="0" y="39"/>
                    </a:cubicBezTo>
                    <a:lnTo>
                      <a:pt x="7" y="5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îsḷïdé"/>
              <p:cNvSpPr/>
              <p:nvPr/>
            </p:nvSpPr>
            <p:spPr bwMode="auto">
              <a:xfrm>
                <a:off x="4639747" y="2082780"/>
                <a:ext cx="69549" cy="43738"/>
              </a:xfrm>
              <a:custGeom>
                <a:avLst/>
                <a:gdLst>
                  <a:gd name="T0" fmla="*/ 4 w 93"/>
                  <a:gd name="T1" fmla="*/ 58 h 58"/>
                  <a:gd name="T2" fmla="*/ 5 w 93"/>
                  <a:gd name="T3" fmla="*/ 56 h 58"/>
                  <a:gd name="T4" fmla="*/ 92 w 93"/>
                  <a:gd name="T5" fmla="*/ 6 h 58"/>
                  <a:gd name="T6" fmla="*/ 93 w 93"/>
                  <a:gd name="T7" fmla="*/ 6 h 58"/>
                  <a:gd name="T8" fmla="*/ 89 w 93"/>
                  <a:gd name="T9" fmla="*/ 0 h 58"/>
                  <a:gd name="T10" fmla="*/ 88 w 93"/>
                  <a:gd name="T11" fmla="*/ 1 h 58"/>
                  <a:gd name="T12" fmla="*/ 4 w 93"/>
                  <a:gd name="T13" fmla="*/ 51 h 58"/>
                  <a:gd name="T14" fmla="*/ 0 w 93"/>
                  <a:gd name="T15" fmla="*/ 51 h 58"/>
                  <a:gd name="T16" fmla="*/ 4 w 93"/>
                  <a:gd name="T17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58">
                    <a:moveTo>
                      <a:pt x="4" y="58"/>
                    </a:moveTo>
                    <a:cubicBezTo>
                      <a:pt x="4" y="57"/>
                      <a:pt x="4" y="57"/>
                      <a:pt x="5" y="56"/>
                    </a:cubicBezTo>
                    <a:cubicBezTo>
                      <a:pt x="30" y="41"/>
                      <a:pt x="67" y="21"/>
                      <a:pt x="92" y="6"/>
                    </a:cubicBezTo>
                    <a:cubicBezTo>
                      <a:pt x="92" y="5"/>
                      <a:pt x="93" y="5"/>
                      <a:pt x="93" y="6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90" y="0"/>
                      <a:pt x="89" y="1"/>
                      <a:pt x="88" y="1"/>
                    </a:cubicBezTo>
                    <a:cubicBezTo>
                      <a:pt x="4" y="51"/>
                      <a:pt x="4" y="51"/>
                      <a:pt x="4" y="51"/>
                    </a:cubicBezTo>
                    <a:cubicBezTo>
                      <a:pt x="2" y="52"/>
                      <a:pt x="1" y="52"/>
                      <a:pt x="0" y="51"/>
                    </a:cubicBezTo>
                    <a:lnTo>
                      <a:pt x="4" y="58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şľîdé"/>
              <p:cNvSpPr/>
              <p:nvPr/>
            </p:nvSpPr>
            <p:spPr bwMode="auto">
              <a:xfrm>
                <a:off x="4649786" y="2094970"/>
                <a:ext cx="68831" cy="49474"/>
              </a:xfrm>
              <a:custGeom>
                <a:avLst/>
                <a:gdLst>
                  <a:gd name="T0" fmla="*/ 5 w 91"/>
                  <a:gd name="T1" fmla="*/ 66 h 66"/>
                  <a:gd name="T2" fmla="*/ 7 w 91"/>
                  <a:gd name="T3" fmla="*/ 62 h 66"/>
                  <a:gd name="T4" fmla="*/ 86 w 91"/>
                  <a:gd name="T5" fmla="*/ 11 h 66"/>
                  <a:gd name="T6" fmla="*/ 91 w 91"/>
                  <a:gd name="T7" fmla="*/ 11 h 66"/>
                  <a:gd name="T8" fmla="*/ 84 w 91"/>
                  <a:gd name="T9" fmla="*/ 0 h 66"/>
                  <a:gd name="T10" fmla="*/ 81 w 91"/>
                  <a:gd name="T11" fmla="*/ 5 h 66"/>
                  <a:gd name="T12" fmla="*/ 3 w 91"/>
                  <a:gd name="T13" fmla="*/ 58 h 66"/>
                  <a:gd name="T14" fmla="*/ 0 w 91"/>
                  <a:gd name="T15" fmla="*/ 58 h 66"/>
                  <a:gd name="T16" fmla="*/ 5 w 91"/>
                  <a:gd name="T17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1" h="66">
                    <a:moveTo>
                      <a:pt x="5" y="66"/>
                    </a:moveTo>
                    <a:cubicBezTo>
                      <a:pt x="4" y="65"/>
                      <a:pt x="5" y="64"/>
                      <a:pt x="7" y="62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8" y="10"/>
                      <a:pt x="90" y="10"/>
                      <a:pt x="91" y="11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85" y="2"/>
                      <a:pt x="83" y="3"/>
                      <a:pt x="81" y="5"/>
                    </a:cubicBezTo>
                    <a:cubicBezTo>
                      <a:pt x="3" y="58"/>
                      <a:pt x="3" y="58"/>
                      <a:pt x="3" y="58"/>
                    </a:cubicBezTo>
                    <a:cubicBezTo>
                      <a:pt x="2" y="58"/>
                      <a:pt x="1" y="59"/>
                      <a:pt x="0" y="58"/>
                    </a:cubicBezTo>
                    <a:lnTo>
                      <a:pt x="5" y="66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ïṧļídè"/>
              <p:cNvSpPr/>
              <p:nvPr/>
            </p:nvSpPr>
            <p:spPr bwMode="auto">
              <a:xfrm>
                <a:off x="4661975" y="2110744"/>
                <a:ext cx="65963" cy="51625"/>
              </a:xfrm>
              <a:custGeom>
                <a:avLst/>
                <a:gdLst>
                  <a:gd name="T0" fmla="*/ 0 w 88"/>
                  <a:gd name="T1" fmla="*/ 61 h 69"/>
                  <a:gd name="T2" fmla="*/ 3 w 88"/>
                  <a:gd name="T3" fmla="*/ 61 h 69"/>
                  <a:gd name="T4" fmla="*/ 81 w 88"/>
                  <a:gd name="T5" fmla="*/ 4 h 69"/>
                  <a:gd name="T6" fmla="*/ 83 w 88"/>
                  <a:gd name="T7" fmla="*/ 0 h 69"/>
                  <a:gd name="T8" fmla="*/ 88 w 88"/>
                  <a:gd name="T9" fmla="*/ 7 h 69"/>
                  <a:gd name="T10" fmla="*/ 85 w 88"/>
                  <a:gd name="T11" fmla="*/ 7 h 69"/>
                  <a:gd name="T12" fmla="*/ 7 w 88"/>
                  <a:gd name="T13" fmla="*/ 66 h 69"/>
                  <a:gd name="T14" fmla="*/ 6 w 88"/>
                  <a:gd name="T15" fmla="*/ 69 h 69"/>
                  <a:gd name="T16" fmla="*/ 0 w 88"/>
                  <a:gd name="T17" fmla="*/ 61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69">
                    <a:moveTo>
                      <a:pt x="0" y="61"/>
                    </a:moveTo>
                    <a:cubicBezTo>
                      <a:pt x="1" y="62"/>
                      <a:pt x="2" y="62"/>
                      <a:pt x="3" y="61"/>
                    </a:cubicBezTo>
                    <a:cubicBezTo>
                      <a:pt x="81" y="4"/>
                      <a:pt x="81" y="4"/>
                      <a:pt x="81" y="4"/>
                    </a:cubicBezTo>
                    <a:cubicBezTo>
                      <a:pt x="83" y="3"/>
                      <a:pt x="84" y="2"/>
                      <a:pt x="83" y="0"/>
                    </a:cubicBezTo>
                    <a:cubicBezTo>
                      <a:pt x="88" y="7"/>
                      <a:pt x="88" y="7"/>
                      <a:pt x="88" y="7"/>
                    </a:cubicBezTo>
                    <a:cubicBezTo>
                      <a:pt x="87" y="6"/>
                      <a:pt x="86" y="6"/>
                      <a:pt x="85" y="7"/>
                    </a:cubicBezTo>
                    <a:cubicBezTo>
                      <a:pt x="63" y="22"/>
                      <a:pt x="27" y="49"/>
                      <a:pt x="7" y="66"/>
                    </a:cubicBezTo>
                    <a:cubicBezTo>
                      <a:pt x="5" y="67"/>
                      <a:pt x="5" y="68"/>
                      <a:pt x="6" y="69"/>
                    </a:cubicBezTo>
                    <a:lnTo>
                      <a:pt x="0" y="61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ïŝḻiḑe"/>
              <p:cNvSpPr/>
              <p:nvPr/>
            </p:nvSpPr>
            <p:spPr bwMode="auto">
              <a:xfrm>
                <a:off x="4686351" y="2132253"/>
                <a:ext cx="63813" cy="65248"/>
              </a:xfrm>
              <a:custGeom>
                <a:avLst/>
                <a:gdLst>
                  <a:gd name="T0" fmla="*/ 0 w 85"/>
                  <a:gd name="T1" fmla="*/ 72 h 86"/>
                  <a:gd name="T2" fmla="*/ 7 w 85"/>
                  <a:gd name="T3" fmla="*/ 70 h 86"/>
                  <a:gd name="T4" fmla="*/ 68 w 85"/>
                  <a:gd name="T5" fmla="*/ 16 h 86"/>
                  <a:gd name="T6" fmla="*/ 76 w 85"/>
                  <a:gd name="T7" fmla="*/ 3 h 86"/>
                  <a:gd name="T8" fmla="*/ 83 w 85"/>
                  <a:gd name="T9" fmla="*/ 9 h 86"/>
                  <a:gd name="T10" fmla="*/ 85 w 85"/>
                  <a:gd name="T11" fmla="*/ 13 h 86"/>
                  <a:gd name="T12" fmla="*/ 77 w 85"/>
                  <a:gd name="T13" fmla="*/ 16 h 86"/>
                  <a:gd name="T14" fmla="*/ 15 w 85"/>
                  <a:gd name="T15" fmla="*/ 75 h 86"/>
                  <a:gd name="T16" fmla="*/ 10 w 85"/>
                  <a:gd name="T17" fmla="*/ 83 h 86"/>
                  <a:gd name="T18" fmla="*/ 0 w 85"/>
                  <a:gd name="T19" fmla="*/ 7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86">
                    <a:moveTo>
                      <a:pt x="0" y="72"/>
                    </a:moveTo>
                    <a:cubicBezTo>
                      <a:pt x="0" y="72"/>
                      <a:pt x="3" y="74"/>
                      <a:pt x="7" y="70"/>
                    </a:cubicBezTo>
                    <a:cubicBezTo>
                      <a:pt x="12" y="67"/>
                      <a:pt x="68" y="16"/>
                      <a:pt x="68" y="16"/>
                    </a:cubicBezTo>
                    <a:cubicBezTo>
                      <a:pt x="68" y="16"/>
                      <a:pt x="78" y="7"/>
                      <a:pt x="76" y="3"/>
                    </a:cubicBezTo>
                    <a:cubicBezTo>
                      <a:pt x="74" y="0"/>
                      <a:pt x="83" y="9"/>
                      <a:pt x="83" y="9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85" y="13"/>
                      <a:pt x="82" y="12"/>
                      <a:pt x="77" y="16"/>
                    </a:cubicBezTo>
                    <a:cubicBezTo>
                      <a:pt x="72" y="21"/>
                      <a:pt x="15" y="75"/>
                      <a:pt x="15" y="75"/>
                    </a:cubicBezTo>
                    <a:cubicBezTo>
                      <a:pt x="15" y="75"/>
                      <a:pt x="10" y="79"/>
                      <a:pt x="10" y="83"/>
                    </a:cubicBezTo>
                    <a:cubicBezTo>
                      <a:pt x="10" y="86"/>
                      <a:pt x="0" y="72"/>
                      <a:pt x="0" y="72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$ḷïḋe"/>
              <p:cNvSpPr/>
              <p:nvPr/>
            </p:nvSpPr>
            <p:spPr bwMode="auto">
              <a:xfrm>
                <a:off x="4699974" y="2148027"/>
                <a:ext cx="63813" cy="66682"/>
              </a:xfrm>
              <a:custGeom>
                <a:avLst/>
                <a:gdLst>
                  <a:gd name="T0" fmla="*/ 0 w 85"/>
                  <a:gd name="T1" fmla="*/ 75 h 88"/>
                  <a:gd name="T2" fmla="*/ 7 w 85"/>
                  <a:gd name="T3" fmla="*/ 73 h 88"/>
                  <a:gd name="T4" fmla="*/ 73 w 85"/>
                  <a:gd name="T5" fmla="*/ 11 h 88"/>
                  <a:gd name="T6" fmla="*/ 76 w 85"/>
                  <a:gd name="T7" fmla="*/ 3 h 88"/>
                  <a:gd name="T8" fmla="*/ 82 w 85"/>
                  <a:gd name="T9" fmla="*/ 8 h 88"/>
                  <a:gd name="T10" fmla="*/ 85 w 85"/>
                  <a:gd name="T11" fmla="*/ 13 h 88"/>
                  <a:gd name="T12" fmla="*/ 77 w 85"/>
                  <a:gd name="T13" fmla="*/ 16 h 88"/>
                  <a:gd name="T14" fmla="*/ 14 w 85"/>
                  <a:gd name="T15" fmla="*/ 77 h 88"/>
                  <a:gd name="T16" fmla="*/ 10 w 85"/>
                  <a:gd name="T17" fmla="*/ 85 h 88"/>
                  <a:gd name="T18" fmla="*/ 0 w 85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88">
                    <a:moveTo>
                      <a:pt x="0" y="75"/>
                    </a:moveTo>
                    <a:cubicBezTo>
                      <a:pt x="0" y="75"/>
                      <a:pt x="3" y="77"/>
                      <a:pt x="7" y="73"/>
                    </a:cubicBezTo>
                    <a:cubicBezTo>
                      <a:pt x="11" y="69"/>
                      <a:pt x="73" y="11"/>
                      <a:pt x="73" y="11"/>
                    </a:cubicBezTo>
                    <a:cubicBezTo>
                      <a:pt x="73" y="11"/>
                      <a:pt x="78" y="6"/>
                      <a:pt x="76" y="3"/>
                    </a:cubicBezTo>
                    <a:cubicBezTo>
                      <a:pt x="74" y="0"/>
                      <a:pt x="82" y="8"/>
                      <a:pt x="82" y="8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85" y="13"/>
                      <a:pt x="82" y="11"/>
                      <a:pt x="77" y="16"/>
                    </a:cubicBezTo>
                    <a:cubicBezTo>
                      <a:pt x="72" y="21"/>
                      <a:pt x="14" y="77"/>
                      <a:pt x="14" y="77"/>
                    </a:cubicBezTo>
                    <a:cubicBezTo>
                      <a:pt x="14" y="77"/>
                      <a:pt x="10" y="81"/>
                      <a:pt x="10" y="85"/>
                    </a:cubicBezTo>
                    <a:cubicBezTo>
                      <a:pt x="10" y="88"/>
                      <a:pt x="0" y="75"/>
                      <a:pt x="0" y="75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î$ḷïḑê"/>
              <p:cNvSpPr/>
              <p:nvPr/>
            </p:nvSpPr>
            <p:spPr bwMode="auto">
              <a:xfrm>
                <a:off x="4713597" y="2160216"/>
                <a:ext cx="61662" cy="68832"/>
              </a:xfrm>
              <a:custGeom>
                <a:avLst/>
                <a:gdLst>
                  <a:gd name="T0" fmla="*/ 0 w 82"/>
                  <a:gd name="T1" fmla="*/ 78 h 91"/>
                  <a:gd name="T2" fmla="*/ 7 w 82"/>
                  <a:gd name="T3" fmla="*/ 76 h 91"/>
                  <a:gd name="T4" fmla="*/ 70 w 82"/>
                  <a:gd name="T5" fmla="*/ 11 h 91"/>
                  <a:gd name="T6" fmla="*/ 73 w 82"/>
                  <a:gd name="T7" fmla="*/ 3 h 91"/>
                  <a:gd name="T8" fmla="*/ 79 w 82"/>
                  <a:gd name="T9" fmla="*/ 7 h 91"/>
                  <a:gd name="T10" fmla="*/ 82 w 82"/>
                  <a:gd name="T11" fmla="*/ 11 h 91"/>
                  <a:gd name="T12" fmla="*/ 74 w 82"/>
                  <a:gd name="T13" fmla="*/ 15 h 91"/>
                  <a:gd name="T14" fmla="*/ 14 w 82"/>
                  <a:gd name="T15" fmla="*/ 79 h 91"/>
                  <a:gd name="T16" fmla="*/ 11 w 82"/>
                  <a:gd name="T17" fmla="*/ 87 h 91"/>
                  <a:gd name="T18" fmla="*/ 0 w 82"/>
                  <a:gd name="T19" fmla="*/ 78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2" h="91">
                    <a:moveTo>
                      <a:pt x="0" y="78"/>
                    </a:moveTo>
                    <a:cubicBezTo>
                      <a:pt x="0" y="78"/>
                      <a:pt x="3" y="80"/>
                      <a:pt x="7" y="76"/>
                    </a:cubicBezTo>
                    <a:cubicBezTo>
                      <a:pt x="11" y="71"/>
                      <a:pt x="70" y="11"/>
                      <a:pt x="70" y="11"/>
                    </a:cubicBezTo>
                    <a:cubicBezTo>
                      <a:pt x="70" y="11"/>
                      <a:pt x="75" y="5"/>
                      <a:pt x="73" y="3"/>
                    </a:cubicBezTo>
                    <a:cubicBezTo>
                      <a:pt x="70" y="0"/>
                      <a:pt x="79" y="7"/>
                      <a:pt x="79" y="7"/>
                    </a:cubicBezTo>
                    <a:cubicBezTo>
                      <a:pt x="82" y="11"/>
                      <a:pt x="82" y="11"/>
                      <a:pt x="82" y="11"/>
                    </a:cubicBezTo>
                    <a:cubicBezTo>
                      <a:pt x="82" y="11"/>
                      <a:pt x="79" y="10"/>
                      <a:pt x="74" y="15"/>
                    </a:cubicBezTo>
                    <a:cubicBezTo>
                      <a:pt x="70" y="20"/>
                      <a:pt x="14" y="79"/>
                      <a:pt x="14" y="79"/>
                    </a:cubicBezTo>
                    <a:cubicBezTo>
                      <a:pt x="14" y="79"/>
                      <a:pt x="10" y="83"/>
                      <a:pt x="11" y="87"/>
                    </a:cubicBezTo>
                    <a:cubicBezTo>
                      <a:pt x="11" y="91"/>
                      <a:pt x="0" y="78"/>
                      <a:pt x="0" y="78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ísḻíďê"/>
              <p:cNvSpPr/>
              <p:nvPr/>
            </p:nvSpPr>
            <p:spPr bwMode="auto">
              <a:xfrm>
                <a:off x="4727220" y="2169538"/>
                <a:ext cx="59511" cy="70984"/>
              </a:xfrm>
              <a:custGeom>
                <a:avLst/>
                <a:gdLst>
                  <a:gd name="T0" fmla="*/ 0 w 79"/>
                  <a:gd name="T1" fmla="*/ 82 h 94"/>
                  <a:gd name="T2" fmla="*/ 9 w 79"/>
                  <a:gd name="T3" fmla="*/ 79 h 94"/>
                  <a:gd name="T4" fmla="*/ 68 w 79"/>
                  <a:gd name="T5" fmla="*/ 11 h 94"/>
                  <a:gd name="T6" fmla="*/ 69 w 79"/>
                  <a:gd name="T7" fmla="*/ 3 h 94"/>
                  <a:gd name="T8" fmla="*/ 76 w 79"/>
                  <a:gd name="T9" fmla="*/ 8 h 94"/>
                  <a:gd name="T10" fmla="*/ 79 w 79"/>
                  <a:gd name="T11" fmla="*/ 12 h 94"/>
                  <a:gd name="T12" fmla="*/ 71 w 79"/>
                  <a:gd name="T13" fmla="*/ 15 h 94"/>
                  <a:gd name="T14" fmla="*/ 15 w 79"/>
                  <a:gd name="T15" fmla="*/ 82 h 94"/>
                  <a:gd name="T16" fmla="*/ 13 w 79"/>
                  <a:gd name="T17" fmla="*/ 90 h 94"/>
                  <a:gd name="T18" fmla="*/ 0 w 79"/>
                  <a:gd name="T19" fmla="*/ 82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9" h="94">
                    <a:moveTo>
                      <a:pt x="0" y="82"/>
                    </a:moveTo>
                    <a:cubicBezTo>
                      <a:pt x="0" y="82"/>
                      <a:pt x="5" y="83"/>
                      <a:pt x="9" y="79"/>
                    </a:cubicBezTo>
                    <a:cubicBezTo>
                      <a:pt x="13" y="74"/>
                      <a:pt x="68" y="11"/>
                      <a:pt x="68" y="11"/>
                    </a:cubicBezTo>
                    <a:cubicBezTo>
                      <a:pt x="68" y="11"/>
                      <a:pt x="71" y="6"/>
                      <a:pt x="69" y="3"/>
                    </a:cubicBezTo>
                    <a:cubicBezTo>
                      <a:pt x="67" y="0"/>
                      <a:pt x="76" y="8"/>
                      <a:pt x="76" y="8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6" y="10"/>
                      <a:pt x="71" y="15"/>
                    </a:cubicBezTo>
                    <a:cubicBezTo>
                      <a:pt x="67" y="20"/>
                      <a:pt x="15" y="82"/>
                      <a:pt x="15" y="82"/>
                    </a:cubicBezTo>
                    <a:cubicBezTo>
                      <a:pt x="15" y="82"/>
                      <a:pt x="13" y="86"/>
                      <a:pt x="13" y="90"/>
                    </a:cubicBezTo>
                    <a:cubicBezTo>
                      <a:pt x="14" y="94"/>
                      <a:pt x="0" y="82"/>
                      <a:pt x="0" y="82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iṩliḍé"/>
              <p:cNvSpPr/>
              <p:nvPr/>
            </p:nvSpPr>
            <p:spPr bwMode="auto">
              <a:xfrm>
                <a:off x="4742994" y="2180293"/>
                <a:ext cx="57360" cy="74568"/>
              </a:xfrm>
              <a:custGeom>
                <a:avLst/>
                <a:gdLst>
                  <a:gd name="T0" fmla="*/ 0 w 76"/>
                  <a:gd name="T1" fmla="*/ 84 h 99"/>
                  <a:gd name="T2" fmla="*/ 8 w 76"/>
                  <a:gd name="T3" fmla="*/ 81 h 99"/>
                  <a:gd name="T4" fmla="*/ 63 w 76"/>
                  <a:gd name="T5" fmla="*/ 12 h 99"/>
                  <a:gd name="T6" fmla="*/ 66 w 76"/>
                  <a:gd name="T7" fmla="*/ 3 h 99"/>
                  <a:gd name="T8" fmla="*/ 73 w 76"/>
                  <a:gd name="T9" fmla="*/ 8 h 99"/>
                  <a:gd name="T10" fmla="*/ 76 w 76"/>
                  <a:gd name="T11" fmla="*/ 11 h 99"/>
                  <a:gd name="T12" fmla="*/ 64 w 76"/>
                  <a:gd name="T13" fmla="*/ 23 h 99"/>
                  <a:gd name="T14" fmla="*/ 17 w 76"/>
                  <a:gd name="T15" fmla="*/ 87 h 99"/>
                  <a:gd name="T16" fmla="*/ 16 w 76"/>
                  <a:gd name="T17" fmla="*/ 96 h 99"/>
                  <a:gd name="T18" fmla="*/ 0 w 76"/>
                  <a:gd name="T19" fmla="*/ 84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99">
                    <a:moveTo>
                      <a:pt x="0" y="84"/>
                    </a:moveTo>
                    <a:cubicBezTo>
                      <a:pt x="0" y="84"/>
                      <a:pt x="4" y="85"/>
                      <a:pt x="8" y="81"/>
                    </a:cubicBezTo>
                    <a:cubicBezTo>
                      <a:pt x="12" y="76"/>
                      <a:pt x="63" y="12"/>
                      <a:pt x="63" y="12"/>
                    </a:cubicBezTo>
                    <a:cubicBezTo>
                      <a:pt x="63" y="12"/>
                      <a:pt x="68" y="6"/>
                      <a:pt x="66" y="3"/>
                    </a:cubicBezTo>
                    <a:cubicBezTo>
                      <a:pt x="63" y="0"/>
                      <a:pt x="73" y="8"/>
                      <a:pt x="73" y="8"/>
                    </a:cubicBezTo>
                    <a:cubicBezTo>
                      <a:pt x="76" y="11"/>
                      <a:pt x="76" y="11"/>
                      <a:pt x="76" y="11"/>
                    </a:cubicBezTo>
                    <a:cubicBezTo>
                      <a:pt x="76" y="11"/>
                      <a:pt x="68" y="18"/>
                      <a:pt x="64" y="23"/>
                    </a:cubicBezTo>
                    <a:cubicBezTo>
                      <a:pt x="59" y="28"/>
                      <a:pt x="17" y="87"/>
                      <a:pt x="17" y="87"/>
                    </a:cubicBezTo>
                    <a:cubicBezTo>
                      <a:pt x="17" y="87"/>
                      <a:pt x="12" y="91"/>
                      <a:pt x="16" y="96"/>
                    </a:cubicBezTo>
                    <a:cubicBezTo>
                      <a:pt x="17" y="99"/>
                      <a:pt x="0" y="84"/>
                      <a:pt x="0" y="84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iṥļíḋê"/>
              <p:cNvSpPr/>
              <p:nvPr/>
            </p:nvSpPr>
            <p:spPr bwMode="auto">
              <a:xfrm>
                <a:off x="5290057" y="2062703"/>
                <a:ext cx="70982" cy="45171"/>
              </a:xfrm>
              <a:custGeom>
                <a:avLst/>
                <a:gdLst>
                  <a:gd name="T0" fmla="*/ 88 w 95"/>
                  <a:gd name="T1" fmla="*/ 60 h 60"/>
                  <a:gd name="T2" fmla="*/ 82 w 95"/>
                  <a:gd name="T3" fmla="*/ 53 h 60"/>
                  <a:gd name="T4" fmla="*/ 10 w 95"/>
                  <a:gd name="T5" fmla="*/ 18 h 60"/>
                  <a:gd name="T6" fmla="*/ 0 w 95"/>
                  <a:gd name="T7" fmla="*/ 17 h 60"/>
                  <a:gd name="T8" fmla="*/ 8 w 95"/>
                  <a:gd name="T9" fmla="*/ 0 h 60"/>
                  <a:gd name="T10" fmla="*/ 15 w 95"/>
                  <a:gd name="T11" fmla="*/ 10 h 60"/>
                  <a:gd name="T12" fmla="*/ 88 w 95"/>
                  <a:gd name="T13" fmla="*/ 45 h 60"/>
                  <a:gd name="T14" fmla="*/ 95 w 95"/>
                  <a:gd name="T15" fmla="*/ 45 h 60"/>
                  <a:gd name="T16" fmla="*/ 88 w 95"/>
                  <a:gd name="T17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60">
                    <a:moveTo>
                      <a:pt x="88" y="60"/>
                    </a:moveTo>
                    <a:cubicBezTo>
                      <a:pt x="90" y="56"/>
                      <a:pt x="88" y="55"/>
                      <a:pt x="82" y="53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17"/>
                      <a:pt x="1" y="13"/>
                      <a:pt x="0" y="17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6" y="3"/>
                      <a:pt x="12" y="9"/>
                      <a:pt x="15" y="10"/>
                    </a:cubicBezTo>
                    <a:cubicBezTo>
                      <a:pt x="88" y="45"/>
                      <a:pt x="88" y="45"/>
                      <a:pt x="88" y="45"/>
                    </a:cubicBezTo>
                    <a:cubicBezTo>
                      <a:pt x="92" y="47"/>
                      <a:pt x="93" y="48"/>
                      <a:pt x="95" y="45"/>
                    </a:cubicBezTo>
                    <a:lnTo>
                      <a:pt x="88" y="60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îṥľîḓê"/>
              <p:cNvSpPr/>
              <p:nvPr/>
            </p:nvSpPr>
            <p:spPr bwMode="auto">
              <a:xfrm>
                <a:off x="5281452" y="2080629"/>
                <a:ext cx="71699" cy="45889"/>
              </a:xfrm>
              <a:custGeom>
                <a:avLst/>
                <a:gdLst>
                  <a:gd name="T0" fmla="*/ 80 w 95"/>
                  <a:gd name="T1" fmla="*/ 49 h 61"/>
                  <a:gd name="T2" fmla="*/ 18 w 95"/>
                  <a:gd name="T3" fmla="*/ 16 h 61"/>
                  <a:gd name="T4" fmla="*/ 0 w 95"/>
                  <a:gd name="T5" fmla="*/ 11 h 61"/>
                  <a:gd name="T6" fmla="*/ 6 w 95"/>
                  <a:gd name="T7" fmla="*/ 0 h 61"/>
                  <a:gd name="T8" fmla="*/ 14 w 95"/>
                  <a:gd name="T9" fmla="*/ 7 h 61"/>
                  <a:gd name="T10" fmla="*/ 84 w 95"/>
                  <a:gd name="T11" fmla="*/ 45 h 61"/>
                  <a:gd name="T12" fmla="*/ 94 w 95"/>
                  <a:gd name="T13" fmla="*/ 45 h 61"/>
                  <a:gd name="T14" fmla="*/ 88 w 95"/>
                  <a:gd name="T15" fmla="*/ 60 h 61"/>
                  <a:gd name="T16" fmla="*/ 80 w 95"/>
                  <a:gd name="T17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61">
                    <a:moveTo>
                      <a:pt x="80" y="49"/>
                    </a:moveTo>
                    <a:cubicBezTo>
                      <a:pt x="62" y="38"/>
                      <a:pt x="40" y="26"/>
                      <a:pt x="18" y="16"/>
                    </a:cubicBezTo>
                    <a:cubicBezTo>
                      <a:pt x="15" y="14"/>
                      <a:pt x="2" y="8"/>
                      <a:pt x="0" y="1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2"/>
                      <a:pt x="12" y="6"/>
                      <a:pt x="14" y="7"/>
                    </a:cubicBezTo>
                    <a:cubicBezTo>
                      <a:pt x="84" y="45"/>
                      <a:pt x="84" y="45"/>
                      <a:pt x="84" y="45"/>
                    </a:cubicBezTo>
                    <a:cubicBezTo>
                      <a:pt x="87" y="47"/>
                      <a:pt x="91" y="48"/>
                      <a:pt x="94" y="45"/>
                    </a:cubicBezTo>
                    <a:cubicBezTo>
                      <a:pt x="95" y="52"/>
                      <a:pt x="90" y="61"/>
                      <a:pt x="88" y="60"/>
                    </a:cubicBezTo>
                    <a:cubicBezTo>
                      <a:pt x="85" y="59"/>
                      <a:pt x="92" y="57"/>
                      <a:pt x="80" y="4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9" name="ïṣḷíďê"/>
              <p:cNvSpPr/>
              <p:nvPr/>
            </p:nvSpPr>
            <p:spPr bwMode="auto">
              <a:xfrm>
                <a:off x="5272132" y="2094252"/>
                <a:ext cx="68114" cy="46606"/>
              </a:xfrm>
              <a:custGeom>
                <a:avLst/>
                <a:gdLst>
                  <a:gd name="T0" fmla="*/ 85 w 90"/>
                  <a:gd name="T1" fmla="*/ 62 h 62"/>
                  <a:gd name="T2" fmla="*/ 83 w 90"/>
                  <a:gd name="T3" fmla="*/ 59 h 62"/>
                  <a:gd name="T4" fmla="*/ 16 w 90"/>
                  <a:gd name="T5" fmla="*/ 16 h 62"/>
                  <a:gd name="T6" fmla="*/ 0 w 90"/>
                  <a:gd name="T7" fmla="*/ 11 h 62"/>
                  <a:gd name="T8" fmla="*/ 8 w 90"/>
                  <a:gd name="T9" fmla="*/ 0 h 62"/>
                  <a:gd name="T10" fmla="*/ 18 w 90"/>
                  <a:gd name="T11" fmla="*/ 9 h 62"/>
                  <a:gd name="T12" fmla="*/ 88 w 90"/>
                  <a:gd name="T13" fmla="*/ 53 h 62"/>
                  <a:gd name="T14" fmla="*/ 90 w 90"/>
                  <a:gd name="T15" fmla="*/ 53 h 62"/>
                  <a:gd name="T16" fmla="*/ 85 w 90"/>
                  <a:gd name="T17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62">
                    <a:moveTo>
                      <a:pt x="85" y="62"/>
                    </a:moveTo>
                    <a:cubicBezTo>
                      <a:pt x="85" y="61"/>
                      <a:pt x="85" y="60"/>
                      <a:pt x="83" y="59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3" y="14"/>
                      <a:pt x="3" y="8"/>
                      <a:pt x="0" y="1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3"/>
                      <a:pt x="16" y="8"/>
                      <a:pt x="18" y="9"/>
                    </a:cubicBezTo>
                    <a:cubicBezTo>
                      <a:pt x="88" y="53"/>
                      <a:pt x="88" y="53"/>
                      <a:pt x="88" y="53"/>
                    </a:cubicBezTo>
                    <a:cubicBezTo>
                      <a:pt x="89" y="53"/>
                      <a:pt x="90" y="54"/>
                      <a:pt x="90" y="53"/>
                    </a:cubicBezTo>
                    <a:lnTo>
                      <a:pt x="85" y="6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ïşlîdê"/>
              <p:cNvSpPr/>
              <p:nvPr/>
            </p:nvSpPr>
            <p:spPr bwMode="auto">
              <a:xfrm>
                <a:off x="5264962" y="2108591"/>
                <a:ext cx="63095" cy="52342"/>
              </a:xfrm>
              <a:custGeom>
                <a:avLst/>
                <a:gdLst>
                  <a:gd name="T0" fmla="*/ 84 w 84"/>
                  <a:gd name="T1" fmla="*/ 59 h 70"/>
                  <a:gd name="T2" fmla="*/ 81 w 84"/>
                  <a:gd name="T3" fmla="*/ 59 h 70"/>
                  <a:gd name="T4" fmla="*/ 7 w 84"/>
                  <a:gd name="T5" fmla="*/ 3 h 70"/>
                  <a:gd name="T6" fmla="*/ 5 w 84"/>
                  <a:gd name="T7" fmla="*/ 0 h 70"/>
                  <a:gd name="T8" fmla="*/ 0 w 84"/>
                  <a:gd name="T9" fmla="*/ 7 h 70"/>
                  <a:gd name="T10" fmla="*/ 3 w 84"/>
                  <a:gd name="T11" fmla="*/ 7 h 70"/>
                  <a:gd name="T12" fmla="*/ 77 w 84"/>
                  <a:gd name="T13" fmla="*/ 67 h 70"/>
                  <a:gd name="T14" fmla="*/ 78 w 84"/>
                  <a:gd name="T15" fmla="*/ 70 h 70"/>
                  <a:gd name="T16" fmla="*/ 84 w 84"/>
                  <a:gd name="T17" fmla="*/ 5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70">
                    <a:moveTo>
                      <a:pt x="84" y="59"/>
                    </a:moveTo>
                    <a:cubicBezTo>
                      <a:pt x="84" y="60"/>
                      <a:pt x="83" y="60"/>
                      <a:pt x="81" y="59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2"/>
                      <a:pt x="5" y="1"/>
                      <a:pt x="5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6"/>
                      <a:pt x="2" y="6"/>
                      <a:pt x="3" y="7"/>
                    </a:cubicBezTo>
                    <a:cubicBezTo>
                      <a:pt x="26" y="22"/>
                      <a:pt x="57" y="50"/>
                      <a:pt x="77" y="67"/>
                    </a:cubicBezTo>
                    <a:cubicBezTo>
                      <a:pt x="79" y="68"/>
                      <a:pt x="79" y="69"/>
                      <a:pt x="78" y="70"/>
                    </a:cubicBezTo>
                    <a:lnTo>
                      <a:pt x="84" y="59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îṣḷide"/>
              <p:cNvSpPr/>
              <p:nvPr/>
            </p:nvSpPr>
            <p:spPr bwMode="auto">
              <a:xfrm>
                <a:off x="5243452" y="2131536"/>
                <a:ext cx="64530" cy="65248"/>
              </a:xfrm>
              <a:custGeom>
                <a:avLst/>
                <a:gdLst>
                  <a:gd name="T0" fmla="*/ 86 w 86"/>
                  <a:gd name="T1" fmla="*/ 72 h 86"/>
                  <a:gd name="T2" fmla="*/ 79 w 86"/>
                  <a:gd name="T3" fmla="*/ 70 h 86"/>
                  <a:gd name="T4" fmla="*/ 12 w 86"/>
                  <a:gd name="T5" fmla="*/ 12 h 86"/>
                  <a:gd name="T6" fmla="*/ 9 w 86"/>
                  <a:gd name="T7" fmla="*/ 4 h 86"/>
                  <a:gd name="T8" fmla="*/ 3 w 86"/>
                  <a:gd name="T9" fmla="*/ 9 h 86"/>
                  <a:gd name="T10" fmla="*/ 0 w 86"/>
                  <a:gd name="T11" fmla="*/ 14 h 86"/>
                  <a:gd name="T12" fmla="*/ 8 w 86"/>
                  <a:gd name="T13" fmla="*/ 17 h 86"/>
                  <a:gd name="T14" fmla="*/ 71 w 86"/>
                  <a:gd name="T15" fmla="*/ 75 h 86"/>
                  <a:gd name="T16" fmla="*/ 76 w 86"/>
                  <a:gd name="T17" fmla="*/ 83 h 86"/>
                  <a:gd name="T18" fmla="*/ 86 w 86"/>
                  <a:gd name="T19" fmla="*/ 7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86">
                    <a:moveTo>
                      <a:pt x="86" y="72"/>
                    </a:moveTo>
                    <a:cubicBezTo>
                      <a:pt x="86" y="72"/>
                      <a:pt x="83" y="74"/>
                      <a:pt x="79" y="70"/>
                    </a:cubicBezTo>
                    <a:cubicBezTo>
                      <a:pt x="74" y="67"/>
                      <a:pt x="12" y="12"/>
                      <a:pt x="12" y="12"/>
                    </a:cubicBezTo>
                    <a:cubicBezTo>
                      <a:pt x="12" y="12"/>
                      <a:pt x="7" y="7"/>
                      <a:pt x="9" y="4"/>
                    </a:cubicBezTo>
                    <a:cubicBezTo>
                      <a:pt x="11" y="0"/>
                      <a:pt x="3" y="9"/>
                      <a:pt x="3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3" y="12"/>
                      <a:pt x="8" y="17"/>
                    </a:cubicBezTo>
                    <a:cubicBezTo>
                      <a:pt x="13" y="21"/>
                      <a:pt x="71" y="75"/>
                      <a:pt x="71" y="75"/>
                    </a:cubicBezTo>
                    <a:cubicBezTo>
                      <a:pt x="71" y="75"/>
                      <a:pt x="76" y="79"/>
                      <a:pt x="76" y="83"/>
                    </a:cubicBezTo>
                    <a:cubicBezTo>
                      <a:pt x="76" y="86"/>
                      <a:pt x="86" y="72"/>
                      <a:pt x="86" y="72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šḷiḓé"/>
              <p:cNvSpPr/>
              <p:nvPr/>
            </p:nvSpPr>
            <p:spPr bwMode="auto">
              <a:xfrm>
                <a:off x="5231264" y="2145159"/>
                <a:ext cx="61662" cy="59512"/>
              </a:xfrm>
              <a:custGeom>
                <a:avLst/>
                <a:gdLst>
                  <a:gd name="T0" fmla="*/ 73 w 82"/>
                  <a:gd name="T1" fmla="*/ 70 h 79"/>
                  <a:gd name="T2" fmla="*/ 12 w 82"/>
                  <a:gd name="T3" fmla="*/ 12 h 79"/>
                  <a:gd name="T4" fmla="*/ 9 w 82"/>
                  <a:gd name="T5" fmla="*/ 3 h 79"/>
                  <a:gd name="T6" fmla="*/ 2 w 82"/>
                  <a:gd name="T7" fmla="*/ 9 h 79"/>
                  <a:gd name="T8" fmla="*/ 0 w 82"/>
                  <a:gd name="T9" fmla="*/ 13 h 79"/>
                  <a:gd name="T10" fmla="*/ 8 w 82"/>
                  <a:gd name="T11" fmla="*/ 16 h 79"/>
                  <a:gd name="T12" fmla="*/ 69 w 82"/>
                  <a:gd name="T13" fmla="*/ 71 h 79"/>
                  <a:gd name="T14" fmla="*/ 73 w 82"/>
                  <a:gd name="T15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79">
                    <a:moveTo>
                      <a:pt x="73" y="70"/>
                    </a:moveTo>
                    <a:cubicBezTo>
                      <a:pt x="64" y="62"/>
                      <a:pt x="12" y="12"/>
                      <a:pt x="12" y="12"/>
                    </a:cubicBezTo>
                    <a:cubicBezTo>
                      <a:pt x="12" y="12"/>
                      <a:pt x="7" y="6"/>
                      <a:pt x="9" y="3"/>
                    </a:cubicBezTo>
                    <a:cubicBezTo>
                      <a:pt x="11" y="0"/>
                      <a:pt x="2" y="9"/>
                      <a:pt x="2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3" y="11"/>
                      <a:pt x="8" y="16"/>
                    </a:cubicBezTo>
                    <a:cubicBezTo>
                      <a:pt x="13" y="21"/>
                      <a:pt x="69" y="71"/>
                      <a:pt x="69" y="71"/>
                    </a:cubicBezTo>
                    <a:cubicBezTo>
                      <a:pt x="81" y="79"/>
                      <a:pt x="82" y="78"/>
                      <a:pt x="73" y="70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$ḻïḋê"/>
              <p:cNvSpPr/>
              <p:nvPr/>
            </p:nvSpPr>
            <p:spPr bwMode="auto">
              <a:xfrm>
                <a:off x="5219793" y="2155914"/>
                <a:ext cx="58076" cy="65965"/>
              </a:xfrm>
              <a:custGeom>
                <a:avLst/>
                <a:gdLst>
                  <a:gd name="T0" fmla="*/ 77 w 77"/>
                  <a:gd name="T1" fmla="*/ 75 h 88"/>
                  <a:gd name="T2" fmla="*/ 71 w 77"/>
                  <a:gd name="T3" fmla="*/ 73 h 88"/>
                  <a:gd name="T4" fmla="*/ 13 w 77"/>
                  <a:gd name="T5" fmla="*/ 11 h 88"/>
                  <a:gd name="T6" fmla="*/ 10 w 77"/>
                  <a:gd name="T7" fmla="*/ 3 h 88"/>
                  <a:gd name="T8" fmla="*/ 3 w 77"/>
                  <a:gd name="T9" fmla="*/ 7 h 88"/>
                  <a:gd name="T10" fmla="*/ 0 w 77"/>
                  <a:gd name="T11" fmla="*/ 11 h 88"/>
                  <a:gd name="T12" fmla="*/ 8 w 77"/>
                  <a:gd name="T13" fmla="*/ 15 h 88"/>
                  <a:gd name="T14" fmla="*/ 63 w 77"/>
                  <a:gd name="T15" fmla="*/ 77 h 88"/>
                  <a:gd name="T16" fmla="*/ 67 w 77"/>
                  <a:gd name="T17" fmla="*/ 84 h 88"/>
                  <a:gd name="T18" fmla="*/ 77 w 77"/>
                  <a:gd name="T19" fmla="*/ 7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7" h="88">
                    <a:moveTo>
                      <a:pt x="77" y="75"/>
                    </a:moveTo>
                    <a:cubicBezTo>
                      <a:pt x="77" y="75"/>
                      <a:pt x="75" y="77"/>
                      <a:pt x="71" y="73"/>
                    </a:cubicBezTo>
                    <a:cubicBezTo>
                      <a:pt x="67" y="69"/>
                      <a:pt x="13" y="11"/>
                      <a:pt x="13" y="11"/>
                    </a:cubicBezTo>
                    <a:cubicBezTo>
                      <a:pt x="13" y="11"/>
                      <a:pt x="8" y="6"/>
                      <a:pt x="10" y="3"/>
                    </a:cubicBezTo>
                    <a:cubicBezTo>
                      <a:pt x="12" y="0"/>
                      <a:pt x="3" y="7"/>
                      <a:pt x="3" y="7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4" y="10"/>
                      <a:pt x="8" y="15"/>
                    </a:cubicBezTo>
                    <a:cubicBezTo>
                      <a:pt x="13" y="20"/>
                      <a:pt x="63" y="77"/>
                      <a:pt x="63" y="77"/>
                    </a:cubicBezTo>
                    <a:cubicBezTo>
                      <a:pt x="63" y="77"/>
                      <a:pt x="68" y="81"/>
                      <a:pt x="67" y="84"/>
                    </a:cubicBezTo>
                    <a:cubicBezTo>
                      <a:pt x="67" y="88"/>
                      <a:pt x="77" y="75"/>
                      <a:pt x="77" y="75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îŝľiḑè"/>
              <p:cNvSpPr/>
              <p:nvPr/>
            </p:nvSpPr>
            <p:spPr bwMode="auto">
              <a:xfrm>
                <a:off x="5206887" y="2166669"/>
                <a:ext cx="58794" cy="68832"/>
              </a:xfrm>
              <a:custGeom>
                <a:avLst/>
                <a:gdLst>
                  <a:gd name="T0" fmla="*/ 78 w 78"/>
                  <a:gd name="T1" fmla="*/ 80 h 92"/>
                  <a:gd name="T2" fmla="*/ 68 w 78"/>
                  <a:gd name="T3" fmla="*/ 77 h 92"/>
                  <a:gd name="T4" fmla="*/ 13 w 78"/>
                  <a:gd name="T5" fmla="*/ 10 h 92"/>
                  <a:gd name="T6" fmla="*/ 11 w 78"/>
                  <a:gd name="T7" fmla="*/ 3 h 92"/>
                  <a:gd name="T8" fmla="*/ 3 w 78"/>
                  <a:gd name="T9" fmla="*/ 9 h 92"/>
                  <a:gd name="T10" fmla="*/ 0 w 78"/>
                  <a:gd name="T11" fmla="*/ 13 h 92"/>
                  <a:gd name="T12" fmla="*/ 7 w 78"/>
                  <a:gd name="T13" fmla="*/ 17 h 92"/>
                  <a:gd name="T14" fmla="*/ 62 w 78"/>
                  <a:gd name="T15" fmla="*/ 81 h 92"/>
                  <a:gd name="T16" fmla="*/ 65 w 78"/>
                  <a:gd name="T17" fmla="*/ 88 h 92"/>
                  <a:gd name="T18" fmla="*/ 78 w 78"/>
                  <a:gd name="T19" fmla="*/ 8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92">
                    <a:moveTo>
                      <a:pt x="78" y="80"/>
                    </a:moveTo>
                    <a:cubicBezTo>
                      <a:pt x="78" y="80"/>
                      <a:pt x="72" y="81"/>
                      <a:pt x="68" y="77"/>
                    </a:cubicBezTo>
                    <a:cubicBezTo>
                      <a:pt x="64" y="73"/>
                      <a:pt x="13" y="10"/>
                      <a:pt x="13" y="10"/>
                    </a:cubicBezTo>
                    <a:cubicBezTo>
                      <a:pt x="13" y="10"/>
                      <a:pt x="9" y="6"/>
                      <a:pt x="11" y="3"/>
                    </a:cubicBezTo>
                    <a:cubicBezTo>
                      <a:pt x="13" y="0"/>
                      <a:pt x="3" y="9"/>
                      <a:pt x="3" y="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3" y="12"/>
                      <a:pt x="7" y="17"/>
                    </a:cubicBezTo>
                    <a:cubicBezTo>
                      <a:pt x="12" y="23"/>
                      <a:pt x="62" y="81"/>
                      <a:pt x="62" y="81"/>
                    </a:cubicBezTo>
                    <a:cubicBezTo>
                      <a:pt x="62" y="81"/>
                      <a:pt x="65" y="84"/>
                      <a:pt x="65" y="88"/>
                    </a:cubicBezTo>
                    <a:cubicBezTo>
                      <a:pt x="64" y="92"/>
                      <a:pt x="78" y="80"/>
                      <a:pt x="78" y="80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ŝļiḋé"/>
              <p:cNvSpPr/>
              <p:nvPr/>
            </p:nvSpPr>
            <p:spPr bwMode="auto">
              <a:xfrm>
                <a:off x="5191830" y="2175990"/>
                <a:ext cx="58794" cy="76002"/>
              </a:xfrm>
              <a:custGeom>
                <a:avLst/>
                <a:gdLst>
                  <a:gd name="T0" fmla="*/ 78 w 78"/>
                  <a:gd name="T1" fmla="*/ 84 h 101"/>
                  <a:gd name="T2" fmla="*/ 68 w 78"/>
                  <a:gd name="T3" fmla="*/ 79 h 101"/>
                  <a:gd name="T4" fmla="*/ 16 w 78"/>
                  <a:gd name="T5" fmla="*/ 12 h 101"/>
                  <a:gd name="T6" fmla="*/ 13 w 78"/>
                  <a:gd name="T7" fmla="*/ 3 h 101"/>
                  <a:gd name="T8" fmla="*/ 6 w 78"/>
                  <a:gd name="T9" fmla="*/ 12 h 101"/>
                  <a:gd name="T10" fmla="*/ 0 w 78"/>
                  <a:gd name="T11" fmla="*/ 15 h 101"/>
                  <a:gd name="T12" fmla="*/ 8 w 78"/>
                  <a:gd name="T13" fmla="*/ 20 h 101"/>
                  <a:gd name="T14" fmla="*/ 59 w 78"/>
                  <a:gd name="T15" fmla="*/ 89 h 101"/>
                  <a:gd name="T16" fmla="*/ 60 w 78"/>
                  <a:gd name="T17" fmla="*/ 98 h 101"/>
                  <a:gd name="T18" fmla="*/ 78 w 78"/>
                  <a:gd name="T19" fmla="*/ 84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01">
                    <a:moveTo>
                      <a:pt x="78" y="84"/>
                    </a:moveTo>
                    <a:cubicBezTo>
                      <a:pt x="78" y="84"/>
                      <a:pt x="72" y="84"/>
                      <a:pt x="68" y="79"/>
                    </a:cubicBezTo>
                    <a:cubicBezTo>
                      <a:pt x="64" y="75"/>
                      <a:pt x="16" y="12"/>
                      <a:pt x="16" y="12"/>
                    </a:cubicBezTo>
                    <a:cubicBezTo>
                      <a:pt x="16" y="12"/>
                      <a:pt x="11" y="6"/>
                      <a:pt x="13" y="3"/>
                    </a:cubicBezTo>
                    <a:cubicBezTo>
                      <a:pt x="16" y="0"/>
                      <a:pt x="6" y="12"/>
                      <a:pt x="6" y="12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3" y="14"/>
                      <a:pt x="8" y="20"/>
                    </a:cubicBezTo>
                    <a:cubicBezTo>
                      <a:pt x="12" y="25"/>
                      <a:pt x="59" y="89"/>
                      <a:pt x="59" y="89"/>
                    </a:cubicBezTo>
                    <a:cubicBezTo>
                      <a:pt x="59" y="89"/>
                      <a:pt x="64" y="93"/>
                      <a:pt x="60" y="98"/>
                    </a:cubicBezTo>
                    <a:cubicBezTo>
                      <a:pt x="59" y="101"/>
                      <a:pt x="78" y="84"/>
                      <a:pt x="78" y="84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íṩľîďé"/>
              <p:cNvSpPr/>
              <p:nvPr/>
            </p:nvSpPr>
            <p:spPr bwMode="auto">
              <a:xfrm>
                <a:off x="4801787" y="2228332"/>
                <a:ext cx="56643" cy="48757"/>
              </a:xfrm>
              <a:custGeom>
                <a:avLst/>
                <a:gdLst>
                  <a:gd name="T0" fmla="*/ 68 w 75"/>
                  <a:gd name="T1" fmla="*/ 2 h 65"/>
                  <a:gd name="T2" fmla="*/ 67 w 75"/>
                  <a:gd name="T3" fmla="*/ 5 h 65"/>
                  <a:gd name="T4" fmla="*/ 59 w 75"/>
                  <a:gd name="T5" fmla="*/ 17 h 65"/>
                  <a:gd name="T6" fmla="*/ 64 w 75"/>
                  <a:gd name="T7" fmla="*/ 22 h 65"/>
                  <a:gd name="T8" fmla="*/ 72 w 75"/>
                  <a:gd name="T9" fmla="*/ 31 h 65"/>
                  <a:gd name="T10" fmla="*/ 73 w 75"/>
                  <a:gd name="T11" fmla="*/ 39 h 65"/>
                  <a:gd name="T12" fmla="*/ 69 w 75"/>
                  <a:gd name="T13" fmla="*/ 41 h 65"/>
                  <a:gd name="T14" fmla="*/ 58 w 75"/>
                  <a:gd name="T15" fmla="*/ 40 h 65"/>
                  <a:gd name="T16" fmla="*/ 58 w 75"/>
                  <a:gd name="T17" fmla="*/ 34 h 65"/>
                  <a:gd name="T18" fmla="*/ 48 w 75"/>
                  <a:gd name="T19" fmla="*/ 27 h 65"/>
                  <a:gd name="T20" fmla="*/ 44 w 75"/>
                  <a:gd name="T21" fmla="*/ 38 h 65"/>
                  <a:gd name="T22" fmla="*/ 52 w 75"/>
                  <a:gd name="T23" fmla="*/ 41 h 65"/>
                  <a:gd name="T24" fmla="*/ 52 w 75"/>
                  <a:gd name="T25" fmla="*/ 51 h 65"/>
                  <a:gd name="T26" fmla="*/ 45 w 75"/>
                  <a:gd name="T27" fmla="*/ 51 h 65"/>
                  <a:gd name="T28" fmla="*/ 26 w 75"/>
                  <a:gd name="T29" fmla="*/ 48 h 65"/>
                  <a:gd name="T30" fmla="*/ 16 w 75"/>
                  <a:gd name="T31" fmla="*/ 55 h 65"/>
                  <a:gd name="T32" fmla="*/ 5 w 75"/>
                  <a:gd name="T33" fmla="*/ 65 h 65"/>
                  <a:gd name="T34" fmla="*/ 4 w 75"/>
                  <a:gd name="T35" fmla="*/ 64 h 65"/>
                  <a:gd name="T36" fmla="*/ 6 w 75"/>
                  <a:gd name="T37" fmla="*/ 59 h 65"/>
                  <a:gd name="T38" fmla="*/ 17 w 75"/>
                  <a:gd name="T39" fmla="*/ 48 h 65"/>
                  <a:gd name="T40" fmla="*/ 19 w 75"/>
                  <a:gd name="T41" fmla="*/ 33 h 65"/>
                  <a:gd name="T42" fmla="*/ 33 w 75"/>
                  <a:gd name="T43" fmla="*/ 28 h 65"/>
                  <a:gd name="T44" fmla="*/ 38 w 75"/>
                  <a:gd name="T45" fmla="*/ 24 h 65"/>
                  <a:gd name="T46" fmla="*/ 28 w 75"/>
                  <a:gd name="T47" fmla="*/ 21 h 65"/>
                  <a:gd name="T48" fmla="*/ 23 w 75"/>
                  <a:gd name="T49" fmla="*/ 21 h 65"/>
                  <a:gd name="T50" fmla="*/ 16 w 75"/>
                  <a:gd name="T51" fmla="*/ 21 h 65"/>
                  <a:gd name="T52" fmla="*/ 10 w 75"/>
                  <a:gd name="T53" fmla="*/ 27 h 65"/>
                  <a:gd name="T54" fmla="*/ 3 w 75"/>
                  <a:gd name="T55" fmla="*/ 30 h 65"/>
                  <a:gd name="T56" fmla="*/ 1 w 75"/>
                  <a:gd name="T57" fmla="*/ 24 h 65"/>
                  <a:gd name="T58" fmla="*/ 9 w 75"/>
                  <a:gd name="T59" fmla="*/ 13 h 65"/>
                  <a:gd name="T60" fmla="*/ 13 w 75"/>
                  <a:gd name="T61" fmla="*/ 10 h 65"/>
                  <a:gd name="T62" fmla="*/ 19 w 75"/>
                  <a:gd name="T63" fmla="*/ 14 h 65"/>
                  <a:gd name="T64" fmla="*/ 23 w 75"/>
                  <a:gd name="T65" fmla="*/ 14 h 65"/>
                  <a:gd name="T66" fmla="*/ 42 w 75"/>
                  <a:gd name="T67" fmla="*/ 15 h 65"/>
                  <a:gd name="T68" fmla="*/ 46 w 75"/>
                  <a:gd name="T69" fmla="*/ 16 h 65"/>
                  <a:gd name="T70" fmla="*/ 50 w 75"/>
                  <a:gd name="T71" fmla="*/ 14 h 65"/>
                  <a:gd name="T72" fmla="*/ 65 w 75"/>
                  <a:gd name="T73" fmla="*/ 2 h 65"/>
                  <a:gd name="T74" fmla="*/ 68 w 75"/>
                  <a:gd name="T75" fmla="*/ 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5" h="65">
                    <a:moveTo>
                      <a:pt x="68" y="2"/>
                    </a:moveTo>
                    <a:cubicBezTo>
                      <a:pt x="69" y="3"/>
                      <a:pt x="68" y="4"/>
                      <a:pt x="67" y="5"/>
                    </a:cubicBezTo>
                    <a:cubicBezTo>
                      <a:pt x="66" y="7"/>
                      <a:pt x="58" y="14"/>
                      <a:pt x="59" y="17"/>
                    </a:cubicBezTo>
                    <a:cubicBezTo>
                      <a:pt x="59" y="19"/>
                      <a:pt x="63" y="21"/>
                      <a:pt x="64" y="22"/>
                    </a:cubicBezTo>
                    <a:cubicBezTo>
                      <a:pt x="67" y="25"/>
                      <a:pt x="70" y="28"/>
                      <a:pt x="72" y="31"/>
                    </a:cubicBezTo>
                    <a:cubicBezTo>
                      <a:pt x="73" y="33"/>
                      <a:pt x="75" y="36"/>
                      <a:pt x="73" y="39"/>
                    </a:cubicBezTo>
                    <a:cubicBezTo>
                      <a:pt x="72" y="40"/>
                      <a:pt x="71" y="41"/>
                      <a:pt x="69" y="41"/>
                    </a:cubicBezTo>
                    <a:cubicBezTo>
                      <a:pt x="66" y="42"/>
                      <a:pt x="59" y="43"/>
                      <a:pt x="58" y="40"/>
                    </a:cubicBezTo>
                    <a:cubicBezTo>
                      <a:pt x="56" y="38"/>
                      <a:pt x="59" y="36"/>
                      <a:pt x="58" y="34"/>
                    </a:cubicBezTo>
                    <a:cubicBezTo>
                      <a:pt x="58" y="31"/>
                      <a:pt x="53" y="24"/>
                      <a:pt x="48" y="27"/>
                    </a:cubicBezTo>
                    <a:cubicBezTo>
                      <a:pt x="45" y="29"/>
                      <a:pt x="44" y="33"/>
                      <a:pt x="44" y="38"/>
                    </a:cubicBezTo>
                    <a:cubicBezTo>
                      <a:pt x="44" y="43"/>
                      <a:pt x="48" y="40"/>
                      <a:pt x="52" y="41"/>
                    </a:cubicBezTo>
                    <a:cubicBezTo>
                      <a:pt x="54" y="42"/>
                      <a:pt x="54" y="48"/>
                      <a:pt x="52" y="51"/>
                    </a:cubicBezTo>
                    <a:cubicBezTo>
                      <a:pt x="50" y="53"/>
                      <a:pt x="47" y="52"/>
                      <a:pt x="45" y="51"/>
                    </a:cubicBezTo>
                    <a:cubicBezTo>
                      <a:pt x="41" y="49"/>
                      <a:pt x="31" y="46"/>
                      <a:pt x="26" y="48"/>
                    </a:cubicBezTo>
                    <a:cubicBezTo>
                      <a:pt x="22" y="49"/>
                      <a:pt x="19" y="53"/>
                      <a:pt x="16" y="55"/>
                    </a:cubicBezTo>
                    <a:cubicBezTo>
                      <a:pt x="14" y="57"/>
                      <a:pt x="7" y="65"/>
                      <a:pt x="5" y="65"/>
                    </a:cubicBezTo>
                    <a:cubicBezTo>
                      <a:pt x="5" y="64"/>
                      <a:pt x="5" y="64"/>
                      <a:pt x="4" y="64"/>
                    </a:cubicBezTo>
                    <a:cubicBezTo>
                      <a:pt x="3" y="62"/>
                      <a:pt x="5" y="60"/>
                      <a:pt x="6" y="59"/>
                    </a:cubicBezTo>
                    <a:cubicBezTo>
                      <a:pt x="10" y="56"/>
                      <a:pt x="15" y="53"/>
                      <a:pt x="17" y="48"/>
                    </a:cubicBezTo>
                    <a:cubicBezTo>
                      <a:pt x="18" y="43"/>
                      <a:pt x="15" y="35"/>
                      <a:pt x="19" y="33"/>
                    </a:cubicBezTo>
                    <a:cubicBezTo>
                      <a:pt x="22" y="31"/>
                      <a:pt x="29" y="29"/>
                      <a:pt x="33" y="28"/>
                    </a:cubicBezTo>
                    <a:cubicBezTo>
                      <a:pt x="35" y="27"/>
                      <a:pt x="38" y="27"/>
                      <a:pt x="38" y="24"/>
                    </a:cubicBezTo>
                    <a:cubicBezTo>
                      <a:pt x="36" y="21"/>
                      <a:pt x="32" y="21"/>
                      <a:pt x="28" y="21"/>
                    </a:cubicBezTo>
                    <a:cubicBezTo>
                      <a:pt x="27" y="21"/>
                      <a:pt x="25" y="21"/>
                      <a:pt x="23" y="21"/>
                    </a:cubicBezTo>
                    <a:cubicBezTo>
                      <a:pt x="21" y="20"/>
                      <a:pt x="18" y="20"/>
                      <a:pt x="16" y="21"/>
                    </a:cubicBezTo>
                    <a:cubicBezTo>
                      <a:pt x="14" y="22"/>
                      <a:pt x="12" y="25"/>
                      <a:pt x="10" y="27"/>
                    </a:cubicBezTo>
                    <a:cubicBezTo>
                      <a:pt x="9" y="28"/>
                      <a:pt x="6" y="31"/>
                      <a:pt x="3" y="30"/>
                    </a:cubicBezTo>
                    <a:cubicBezTo>
                      <a:pt x="1" y="30"/>
                      <a:pt x="0" y="27"/>
                      <a:pt x="1" y="24"/>
                    </a:cubicBezTo>
                    <a:cubicBezTo>
                      <a:pt x="3" y="21"/>
                      <a:pt x="6" y="16"/>
                      <a:pt x="9" y="13"/>
                    </a:cubicBezTo>
                    <a:cubicBezTo>
                      <a:pt x="10" y="12"/>
                      <a:pt x="11" y="9"/>
                      <a:pt x="13" y="10"/>
                    </a:cubicBezTo>
                    <a:cubicBezTo>
                      <a:pt x="16" y="10"/>
                      <a:pt x="16" y="14"/>
                      <a:pt x="19" y="14"/>
                    </a:cubicBezTo>
                    <a:cubicBezTo>
                      <a:pt x="20" y="15"/>
                      <a:pt x="21" y="14"/>
                      <a:pt x="23" y="14"/>
                    </a:cubicBezTo>
                    <a:cubicBezTo>
                      <a:pt x="29" y="13"/>
                      <a:pt x="36" y="13"/>
                      <a:pt x="42" y="15"/>
                    </a:cubicBezTo>
                    <a:cubicBezTo>
                      <a:pt x="43" y="15"/>
                      <a:pt x="45" y="16"/>
                      <a:pt x="46" y="16"/>
                    </a:cubicBezTo>
                    <a:cubicBezTo>
                      <a:pt x="48" y="15"/>
                      <a:pt x="49" y="15"/>
                      <a:pt x="50" y="14"/>
                    </a:cubicBezTo>
                    <a:cubicBezTo>
                      <a:pt x="56" y="11"/>
                      <a:pt x="60" y="6"/>
                      <a:pt x="65" y="2"/>
                    </a:cubicBezTo>
                    <a:cubicBezTo>
                      <a:pt x="66" y="2"/>
                      <a:pt x="68" y="0"/>
                      <a:pt x="68" y="2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iṩľíďê"/>
              <p:cNvSpPr/>
              <p:nvPr/>
            </p:nvSpPr>
            <p:spPr bwMode="auto">
              <a:xfrm>
                <a:off x="5111526" y="2229049"/>
                <a:ext cx="65246" cy="63097"/>
              </a:xfrm>
              <a:custGeom>
                <a:avLst/>
                <a:gdLst>
                  <a:gd name="T0" fmla="*/ 44 w 87"/>
                  <a:gd name="T1" fmla="*/ 5 h 84"/>
                  <a:gd name="T2" fmla="*/ 62 w 87"/>
                  <a:gd name="T3" fmla="*/ 11 h 84"/>
                  <a:gd name="T4" fmla="*/ 56 w 87"/>
                  <a:gd name="T5" fmla="*/ 4 h 84"/>
                  <a:gd name="T6" fmla="*/ 63 w 87"/>
                  <a:gd name="T7" fmla="*/ 22 h 84"/>
                  <a:gd name="T8" fmla="*/ 69 w 87"/>
                  <a:gd name="T9" fmla="*/ 29 h 84"/>
                  <a:gd name="T10" fmla="*/ 86 w 87"/>
                  <a:gd name="T11" fmla="*/ 33 h 84"/>
                  <a:gd name="T12" fmla="*/ 73 w 87"/>
                  <a:gd name="T13" fmla="*/ 39 h 84"/>
                  <a:gd name="T14" fmla="*/ 55 w 87"/>
                  <a:gd name="T15" fmla="*/ 38 h 84"/>
                  <a:gd name="T16" fmla="*/ 41 w 87"/>
                  <a:gd name="T17" fmla="*/ 45 h 84"/>
                  <a:gd name="T18" fmla="*/ 17 w 87"/>
                  <a:gd name="T19" fmla="*/ 51 h 84"/>
                  <a:gd name="T20" fmla="*/ 37 w 87"/>
                  <a:gd name="T21" fmla="*/ 42 h 84"/>
                  <a:gd name="T22" fmla="*/ 27 w 87"/>
                  <a:gd name="T23" fmla="*/ 23 h 84"/>
                  <a:gd name="T24" fmla="*/ 28 w 87"/>
                  <a:gd name="T25" fmla="*/ 15 h 84"/>
                  <a:gd name="T26" fmla="*/ 36 w 87"/>
                  <a:gd name="T27" fmla="*/ 33 h 84"/>
                  <a:gd name="T28" fmla="*/ 42 w 87"/>
                  <a:gd name="T29" fmla="*/ 37 h 84"/>
                  <a:gd name="T30" fmla="*/ 44 w 87"/>
                  <a:gd name="T31" fmla="*/ 25 h 84"/>
                  <a:gd name="T32" fmla="*/ 54 w 87"/>
                  <a:gd name="T33" fmla="*/ 21 h 84"/>
                  <a:gd name="T34" fmla="*/ 41 w 87"/>
                  <a:gd name="T35" fmla="*/ 2 h 84"/>
                  <a:gd name="T36" fmla="*/ 17 w 87"/>
                  <a:gd name="T37" fmla="*/ 33 h 84"/>
                  <a:gd name="T38" fmla="*/ 23 w 87"/>
                  <a:gd name="T39" fmla="*/ 38 h 84"/>
                  <a:gd name="T40" fmla="*/ 57 w 87"/>
                  <a:gd name="T41" fmla="*/ 48 h 84"/>
                  <a:gd name="T42" fmla="*/ 30 w 87"/>
                  <a:gd name="T43" fmla="*/ 60 h 84"/>
                  <a:gd name="T44" fmla="*/ 35 w 87"/>
                  <a:gd name="T45" fmla="*/ 61 h 84"/>
                  <a:gd name="T46" fmla="*/ 50 w 87"/>
                  <a:gd name="T47" fmla="*/ 63 h 84"/>
                  <a:gd name="T48" fmla="*/ 49 w 87"/>
                  <a:gd name="T49" fmla="*/ 70 h 84"/>
                  <a:gd name="T50" fmla="*/ 68 w 87"/>
                  <a:gd name="T51" fmla="*/ 64 h 84"/>
                  <a:gd name="T52" fmla="*/ 67 w 87"/>
                  <a:gd name="T53" fmla="*/ 60 h 84"/>
                  <a:gd name="T54" fmla="*/ 55 w 87"/>
                  <a:gd name="T55" fmla="*/ 57 h 84"/>
                  <a:gd name="T56" fmla="*/ 63 w 87"/>
                  <a:gd name="T57" fmla="*/ 51 h 84"/>
                  <a:gd name="T58" fmla="*/ 6 w 87"/>
                  <a:gd name="T59" fmla="*/ 54 h 84"/>
                  <a:gd name="T60" fmla="*/ 3 w 87"/>
                  <a:gd name="T61" fmla="*/ 65 h 84"/>
                  <a:gd name="T62" fmla="*/ 6 w 87"/>
                  <a:gd name="T63" fmla="*/ 54 h 84"/>
                  <a:gd name="T64" fmla="*/ 61 w 87"/>
                  <a:gd name="T65" fmla="*/ 74 h 84"/>
                  <a:gd name="T66" fmla="*/ 45 w 87"/>
                  <a:gd name="T67" fmla="*/ 84 h 84"/>
                  <a:gd name="T68" fmla="*/ 42 w 87"/>
                  <a:gd name="T69" fmla="*/ 74 h 84"/>
                  <a:gd name="T70" fmla="*/ 44 w 87"/>
                  <a:gd name="T71" fmla="*/ 79 h 84"/>
                  <a:gd name="T72" fmla="*/ 59 w 87"/>
                  <a:gd name="T73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84">
                    <a:moveTo>
                      <a:pt x="41" y="2"/>
                    </a:moveTo>
                    <a:cubicBezTo>
                      <a:pt x="43" y="0"/>
                      <a:pt x="44" y="3"/>
                      <a:pt x="44" y="5"/>
                    </a:cubicBezTo>
                    <a:cubicBezTo>
                      <a:pt x="43" y="8"/>
                      <a:pt x="42" y="12"/>
                      <a:pt x="44" y="13"/>
                    </a:cubicBezTo>
                    <a:cubicBezTo>
                      <a:pt x="47" y="15"/>
                      <a:pt x="62" y="18"/>
                      <a:pt x="62" y="11"/>
                    </a:cubicBezTo>
                    <a:cubicBezTo>
                      <a:pt x="61" y="9"/>
                      <a:pt x="59" y="9"/>
                      <a:pt x="57" y="9"/>
                    </a:cubicBezTo>
                    <a:cubicBezTo>
                      <a:pt x="53" y="9"/>
                      <a:pt x="54" y="6"/>
                      <a:pt x="56" y="4"/>
                    </a:cubicBezTo>
                    <a:cubicBezTo>
                      <a:pt x="60" y="2"/>
                      <a:pt x="66" y="1"/>
                      <a:pt x="67" y="6"/>
                    </a:cubicBezTo>
                    <a:cubicBezTo>
                      <a:pt x="68" y="8"/>
                      <a:pt x="64" y="20"/>
                      <a:pt x="63" y="22"/>
                    </a:cubicBezTo>
                    <a:cubicBezTo>
                      <a:pt x="63" y="24"/>
                      <a:pt x="61" y="26"/>
                      <a:pt x="62" y="28"/>
                    </a:cubicBezTo>
                    <a:cubicBezTo>
                      <a:pt x="63" y="30"/>
                      <a:pt x="67" y="29"/>
                      <a:pt x="69" y="29"/>
                    </a:cubicBezTo>
                    <a:cubicBezTo>
                      <a:pt x="74" y="29"/>
                      <a:pt x="82" y="27"/>
                      <a:pt x="85" y="29"/>
                    </a:cubicBezTo>
                    <a:cubicBezTo>
                      <a:pt x="86" y="30"/>
                      <a:pt x="86" y="31"/>
                      <a:pt x="86" y="33"/>
                    </a:cubicBezTo>
                    <a:cubicBezTo>
                      <a:pt x="87" y="37"/>
                      <a:pt x="83" y="37"/>
                      <a:pt x="80" y="38"/>
                    </a:cubicBezTo>
                    <a:cubicBezTo>
                      <a:pt x="78" y="38"/>
                      <a:pt x="75" y="40"/>
                      <a:pt x="73" y="39"/>
                    </a:cubicBezTo>
                    <a:cubicBezTo>
                      <a:pt x="72" y="38"/>
                      <a:pt x="73" y="35"/>
                      <a:pt x="72" y="34"/>
                    </a:cubicBezTo>
                    <a:cubicBezTo>
                      <a:pt x="70" y="32"/>
                      <a:pt x="58" y="37"/>
                      <a:pt x="55" y="38"/>
                    </a:cubicBezTo>
                    <a:cubicBezTo>
                      <a:pt x="52" y="39"/>
                      <a:pt x="48" y="39"/>
                      <a:pt x="46" y="41"/>
                    </a:cubicBezTo>
                    <a:cubicBezTo>
                      <a:pt x="44" y="42"/>
                      <a:pt x="42" y="43"/>
                      <a:pt x="41" y="45"/>
                    </a:cubicBezTo>
                    <a:cubicBezTo>
                      <a:pt x="38" y="50"/>
                      <a:pt x="24" y="51"/>
                      <a:pt x="17" y="53"/>
                    </a:cubicBezTo>
                    <a:cubicBezTo>
                      <a:pt x="15" y="53"/>
                      <a:pt x="16" y="51"/>
                      <a:pt x="17" y="51"/>
                    </a:cubicBezTo>
                    <a:cubicBezTo>
                      <a:pt x="25" y="48"/>
                      <a:pt x="27" y="45"/>
                      <a:pt x="35" y="43"/>
                    </a:cubicBezTo>
                    <a:cubicBezTo>
                      <a:pt x="36" y="43"/>
                      <a:pt x="37" y="43"/>
                      <a:pt x="37" y="42"/>
                    </a:cubicBezTo>
                    <a:cubicBezTo>
                      <a:pt x="38" y="40"/>
                      <a:pt x="34" y="38"/>
                      <a:pt x="33" y="37"/>
                    </a:cubicBezTo>
                    <a:cubicBezTo>
                      <a:pt x="30" y="34"/>
                      <a:pt x="28" y="28"/>
                      <a:pt x="27" y="23"/>
                    </a:cubicBezTo>
                    <a:cubicBezTo>
                      <a:pt x="27" y="21"/>
                      <a:pt x="26" y="16"/>
                      <a:pt x="27" y="15"/>
                    </a:cubicBezTo>
                    <a:cubicBezTo>
                      <a:pt x="27" y="15"/>
                      <a:pt x="27" y="15"/>
                      <a:pt x="28" y="15"/>
                    </a:cubicBezTo>
                    <a:cubicBezTo>
                      <a:pt x="29" y="15"/>
                      <a:pt x="30" y="17"/>
                      <a:pt x="30" y="19"/>
                    </a:cubicBezTo>
                    <a:cubicBezTo>
                      <a:pt x="32" y="23"/>
                      <a:pt x="34" y="29"/>
                      <a:pt x="36" y="33"/>
                    </a:cubicBezTo>
                    <a:cubicBezTo>
                      <a:pt x="37" y="35"/>
                      <a:pt x="38" y="39"/>
                      <a:pt x="40" y="39"/>
                    </a:cubicBezTo>
                    <a:cubicBezTo>
                      <a:pt x="41" y="39"/>
                      <a:pt x="42" y="37"/>
                      <a:pt x="42" y="37"/>
                    </a:cubicBezTo>
                    <a:cubicBezTo>
                      <a:pt x="45" y="33"/>
                      <a:pt x="41" y="29"/>
                      <a:pt x="42" y="25"/>
                    </a:cubicBezTo>
                    <a:cubicBezTo>
                      <a:pt x="42" y="24"/>
                      <a:pt x="43" y="24"/>
                      <a:pt x="44" y="25"/>
                    </a:cubicBezTo>
                    <a:cubicBezTo>
                      <a:pt x="45" y="26"/>
                      <a:pt x="46" y="29"/>
                      <a:pt x="47" y="30"/>
                    </a:cubicBezTo>
                    <a:cubicBezTo>
                      <a:pt x="50" y="31"/>
                      <a:pt x="55" y="23"/>
                      <a:pt x="54" y="21"/>
                    </a:cubicBezTo>
                    <a:cubicBezTo>
                      <a:pt x="52" y="19"/>
                      <a:pt x="42" y="20"/>
                      <a:pt x="39" y="19"/>
                    </a:cubicBezTo>
                    <a:cubicBezTo>
                      <a:pt x="33" y="17"/>
                      <a:pt x="37" y="4"/>
                      <a:pt x="41" y="2"/>
                    </a:cubicBezTo>
                    <a:close/>
                    <a:moveTo>
                      <a:pt x="19" y="31"/>
                    </a:moveTo>
                    <a:cubicBezTo>
                      <a:pt x="17" y="29"/>
                      <a:pt x="17" y="31"/>
                      <a:pt x="17" y="33"/>
                    </a:cubicBezTo>
                    <a:cubicBezTo>
                      <a:pt x="17" y="37"/>
                      <a:pt x="19" y="44"/>
                      <a:pt x="22" y="42"/>
                    </a:cubicBezTo>
                    <a:cubicBezTo>
                      <a:pt x="24" y="42"/>
                      <a:pt x="24" y="40"/>
                      <a:pt x="23" y="38"/>
                    </a:cubicBezTo>
                    <a:cubicBezTo>
                      <a:pt x="23" y="36"/>
                      <a:pt x="21" y="33"/>
                      <a:pt x="19" y="31"/>
                    </a:cubicBezTo>
                    <a:close/>
                    <a:moveTo>
                      <a:pt x="57" y="48"/>
                    </a:moveTo>
                    <a:cubicBezTo>
                      <a:pt x="55" y="49"/>
                      <a:pt x="52" y="49"/>
                      <a:pt x="50" y="49"/>
                    </a:cubicBezTo>
                    <a:cubicBezTo>
                      <a:pt x="42" y="52"/>
                      <a:pt x="36" y="51"/>
                      <a:pt x="30" y="60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62"/>
                      <a:pt x="34" y="62"/>
                      <a:pt x="35" y="61"/>
                    </a:cubicBezTo>
                    <a:cubicBezTo>
                      <a:pt x="37" y="60"/>
                      <a:pt x="45" y="57"/>
                      <a:pt x="47" y="57"/>
                    </a:cubicBezTo>
                    <a:cubicBezTo>
                      <a:pt x="50" y="57"/>
                      <a:pt x="48" y="61"/>
                      <a:pt x="50" y="63"/>
                    </a:cubicBezTo>
                    <a:cubicBezTo>
                      <a:pt x="51" y="64"/>
                      <a:pt x="54" y="64"/>
                      <a:pt x="54" y="66"/>
                    </a:cubicBezTo>
                    <a:cubicBezTo>
                      <a:pt x="54" y="67"/>
                      <a:pt x="50" y="68"/>
                      <a:pt x="49" y="70"/>
                    </a:cubicBezTo>
                    <a:cubicBezTo>
                      <a:pt x="48" y="71"/>
                      <a:pt x="48" y="71"/>
                      <a:pt x="50" y="71"/>
                    </a:cubicBezTo>
                    <a:cubicBezTo>
                      <a:pt x="56" y="70"/>
                      <a:pt x="62" y="65"/>
                      <a:pt x="68" y="64"/>
                    </a:cubicBezTo>
                    <a:cubicBezTo>
                      <a:pt x="69" y="64"/>
                      <a:pt x="70" y="64"/>
                      <a:pt x="70" y="63"/>
                    </a:cubicBezTo>
                    <a:cubicBezTo>
                      <a:pt x="72" y="61"/>
                      <a:pt x="68" y="60"/>
                      <a:pt x="67" y="60"/>
                    </a:cubicBezTo>
                    <a:cubicBezTo>
                      <a:pt x="63" y="60"/>
                      <a:pt x="58" y="61"/>
                      <a:pt x="55" y="60"/>
                    </a:cubicBezTo>
                    <a:cubicBezTo>
                      <a:pt x="55" y="59"/>
                      <a:pt x="54" y="58"/>
                      <a:pt x="55" y="57"/>
                    </a:cubicBezTo>
                    <a:cubicBezTo>
                      <a:pt x="55" y="54"/>
                      <a:pt x="60" y="54"/>
                      <a:pt x="62" y="53"/>
                    </a:cubicBezTo>
                    <a:cubicBezTo>
                      <a:pt x="63" y="52"/>
                      <a:pt x="63" y="52"/>
                      <a:pt x="63" y="51"/>
                    </a:cubicBezTo>
                    <a:cubicBezTo>
                      <a:pt x="63" y="49"/>
                      <a:pt x="60" y="48"/>
                      <a:pt x="57" y="48"/>
                    </a:cubicBezTo>
                    <a:close/>
                    <a:moveTo>
                      <a:pt x="6" y="54"/>
                    </a:moveTo>
                    <a:cubicBezTo>
                      <a:pt x="8" y="56"/>
                      <a:pt x="9" y="63"/>
                      <a:pt x="7" y="65"/>
                    </a:cubicBezTo>
                    <a:cubicBezTo>
                      <a:pt x="6" y="67"/>
                      <a:pt x="4" y="67"/>
                      <a:pt x="3" y="65"/>
                    </a:cubicBezTo>
                    <a:cubicBezTo>
                      <a:pt x="0" y="63"/>
                      <a:pt x="0" y="57"/>
                      <a:pt x="2" y="54"/>
                    </a:cubicBezTo>
                    <a:cubicBezTo>
                      <a:pt x="3" y="53"/>
                      <a:pt x="4" y="52"/>
                      <a:pt x="6" y="54"/>
                    </a:cubicBezTo>
                    <a:close/>
                    <a:moveTo>
                      <a:pt x="59" y="73"/>
                    </a:moveTo>
                    <a:cubicBezTo>
                      <a:pt x="60" y="73"/>
                      <a:pt x="60" y="73"/>
                      <a:pt x="61" y="74"/>
                    </a:cubicBezTo>
                    <a:cubicBezTo>
                      <a:pt x="61" y="75"/>
                      <a:pt x="60" y="77"/>
                      <a:pt x="60" y="78"/>
                    </a:cubicBezTo>
                    <a:cubicBezTo>
                      <a:pt x="57" y="83"/>
                      <a:pt x="52" y="83"/>
                      <a:pt x="45" y="84"/>
                    </a:cubicBezTo>
                    <a:cubicBezTo>
                      <a:pt x="42" y="84"/>
                      <a:pt x="36" y="83"/>
                      <a:pt x="35" y="81"/>
                    </a:cubicBezTo>
                    <a:cubicBezTo>
                      <a:pt x="35" y="79"/>
                      <a:pt x="40" y="76"/>
                      <a:pt x="42" y="74"/>
                    </a:cubicBezTo>
                    <a:cubicBezTo>
                      <a:pt x="45" y="73"/>
                      <a:pt x="44" y="73"/>
                      <a:pt x="44" y="75"/>
                    </a:cubicBezTo>
                    <a:cubicBezTo>
                      <a:pt x="44" y="77"/>
                      <a:pt x="44" y="78"/>
                      <a:pt x="44" y="79"/>
                    </a:cubicBezTo>
                    <a:cubicBezTo>
                      <a:pt x="45" y="80"/>
                      <a:pt x="49" y="81"/>
                      <a:pt x="51" y="80"/>
                    </a:cubicBezTo>
                    <a:cubicBezTo>
                      <a:pt x="55" y="80"/>
                      <a:pt x="57" y="76"/>
                      <a:pt x="59" y="73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iṥḻiďê"/>
              <p:cNvSpPr/>
              <p:nvPr/>
            </p:nvSpPr>
            <p:spPr bwMode="auto">
              <a:xfrm>
                <a:off x="4892127" y="2251992"/>
                <a:ext cx="70264" cy="63813"/>
              </a:xfrm>
              <a:custGeom>
                <a:avLst/>
                <a:gdLst>
                  <a:gd name="T0" fmla="*/ 51 w 94"/>
                  <a:gd name="T1" fmla="*/ 1 h 84"/>
                  <a:gd name="T2" fmla="*/ 57 w 94"/>
                  <a:gd name="T3" fmla="*/ 8 h 84"/>
                  <a:gd name="T4" fmla="*/ 69 w 94"/>
                  <a:gd name="T5" fmla="*/ 11 h 84"/>
                  <a:gd name="T6" fmla="*/ 65 w 94"/>
                  <a:gd name="T7" fmla="*/ 15 h 84"/>
                  <a:gd name="T8" fmla="*/ 52 w 94"/>
                  <a:gd name="T9" fmla="*/ 14 h 84"/>
                  <a:gd name="T10" fmla="*/ 46 w 94"/>
                  <a:gd name="T11" fmla="*/ 20 h 84"/>
                  <a:gd name="T12" fmla="*/ 31 w 94"/>
                  <a:gd name="T13" fmla="*/ 34 h 84"/>
                  <a:gd name="T14" fmla="*/ 21 w 94"/>
                  <a:gd name="T15" fmla="*/ 37 h 84"/>
                  <a:gd name="T16" fmla="*/ 25 w 94"/>
                  <a:gd name="T17" fmla="*/ 30 h 84"/>
                  <a:gd name="T18" fmla="*/ 42 w 94"/>
                  <a:gd name="T19" fmla="*/ 15 h 84"/>
                  <a:gd name="T20" fmla="*/ 32 w 94"/>
                  <a:gd name="T21" fmla="*/ 4 h 84"/>
                  <a:gd name="T22" fmla="*/ 44 w 94"/>
                  <a:gd name="T23" fmla="*/ 3 h 84"/>
                  <a:gd name="T24" fmla="*/ 51 w 94"/>
                  <a:gd name="T25" fmla="*/ 1 h 84"/>
                  <a:gd name="T26" fmla="*/ 12 w 94"/>
                  <a:gd name="T27" fmla="*/ 35 h 84"/>
                  <a:gd name="T28" fmla="*/ 9 w 94"/>
                  <a:gd name="T29" fmla="*/ 50 h 84"/>
                  <a:gd name="T30" fmla="*/ 6 w 94"/>
                  <a:gd name="T31" fmla="*/ 54 h 84"/>
                  <a:gd name="T32" fmla="*/ 1 w 94"/>
                  <a:gd name="T33" fmla="*/ 47 h 84"/>
                  <a:gd name="T34" fmla="*/ 9 w 94"/>
                  <a:gd name="T35" fmla="*/ 30 h 84"/>
                  <a:gd name="T36" fmla="*/ 12 w 94"/>
                  <a:gd name="T37" fmla="*/ 35 h 84"/>
                  <a:gd name="T38" fmla="*/ 52 w 94"/>
                  <a:gd name="T39" fmla="*/ 30 h 84"/>
                  <a:gd name="T40" fmla="*/ 46 w 94"/>
                  <a:gd name="T41" fmla="*/ 43 h 84"/>
                  <a:gd name="T42" fmla="*/ 33 w 94"/>
                  <a:gd name="T43" fmla="*/ 51 h 84"/>
                  <a:gd name="T44" fmla="*/ 34 w 94"/>
                  <a:gd name="T45" fmla="*/ 53 h 84"/>
                  <a:gd name="T46" fmla="*/ 38 w 94"/>
                  <a:gd name="T47" fmla="*/ 55 h 84"/>
                  <a:gd name="T48" fmla="*/ 28 w 94"/>
                  <a:gd name="T49" fmla="*/ 60 h 84"/>
                  <a:gd name="T50" fmla="*/ 27 w 94"/>
                  <a:gd name="T51" fmla="*/ 62 h 84"/>
                  <a:gd name="T52" fmla="*/ 36 w 94"/>
                  <a:gd name="T53" fmla="*/ 66 h 84"/>
                  <a:gd name="T54" fmla="*/ 35 w 94"/>
                  <a:gd name="T55" fmla="*/ 76 h 84"/>
                  <a:gd name="T56" fmla="*/ 39 w 94"/>
                  <a:gd name="T57" fmla="*/ 76 h 84"/>
                  <a:gd name="T58" fmla="*/ 46 w 94"/>
                  <a:gd name="T59" fmla="*/ 67 h 84"/>
                  <a:gd name="T60" fmla="*/ 48 w 94"/>
                  <a:gd name="T61" fmla="*/ 62 h 84"/>
                  <a:gd name="T62" fmla="*/ 54 w 94"/>
                  <a:gd name="T63" fmla="*/ 61 h 84"/>
                  <a:gd name="T64" fmla="*/ 55 w 94"/>
                  <a:gd name="T65" fmla="*/ 59 h 84"/>
                  <a:gd name="T66" fmla="*/ 50 w 94"/>
                  <a:gd name="T67" fmla="*/ 55 h 84"/>
                  <a:gd name="T68" fmla="*/ 57 w 94"/>
                  <a:gd name="T69" fmla="*/ 50 h 84"/>
                  <a:gd name="T70" fmla="*/ 54 w 94"/>
                  <a:gd name="T71" fmla="*/ 41 h 84"/>
                  <a:gd name="T72" fmla="*/ 55 w 94"/>
                  <a:gd name="T73" fmla="*/ 39 h 84"/>
                  <a:gd name="T74" fmla="*/ 85 w 94"/>
                  <a:gd name="T75" fmla="*/ 41 h 84"/>
                  <a:gd name="T76" fmla="*/ 65 w 94"/>
                  <a:gd name="T77" fmla="*/ 73 h 84"/>
                  <a:gd name="T78" fmla="*/ 60 w 94"/>
                  <a:gd name="T79" fmla="*/ 76 h 84"/>
                  <a:gd name="T80" fmla="*/ 72 w 94"/>
                  <a:gd name="T81" fmla="*/ 83 h 84"/>
                  <a:gd name="T82" fmla="*/ 87 w 94"/>
                  <a:gd name="T83" fmla="*/ 57 h 84"/>
                  <a:gd name="T84" fmla="*/ 93 w 94"/>
                  <a:gd name="T85" fmla="*/ 49 h 84"/>
                  <a:gd name="T86" fmla="*/ 93 w 94"/>
                  <a:gd name="T87" fmla="*/ 33 h 84"/>
                  <a:gd name="T88" fmla="*/ 81 w 94"/>
                  <a:gd name="T89" fmla="*/ 32 h 84"/>
                  <a:gd name="T90" fmla="*/ 52 w 94"/>
                  <a:gd name="T91" fmla="*/ 30 h 84"/>
                  <a:gd name="T92" fmla="*/ 37 w 94"/>
                  <a:gd name="T93" fmla="*/ 43 h 84"/>
                  <a:gd name="T94" fmla="*/ 36 w 94"/>
                  <a:gd name="T95" fmla="*/ 45 h 84"/>
                  <a:gd name="T96" fmla="*/ 30 w 94"/>
                  <a:gd name="T97" fmla="*/ 45 h 84"/>
                  <a:gd name="T98" fmla="*/ 30 w 94"/>
                  <a:gd name="T99" fmla="*/ 43 h 84"/>
                  <a:gd name="T100" fmla="*/ 37 w 94"/>
                  <a:gd name="T101" fmla="*/ 4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4" h="84">
                    <a:moveTo>
                      <a:pt x="51" y="1"/>
                    </a:moveTo>
                    <a:cubicBezTo>
                      <a:pt x="54" y="1"/>
                      <a:pt x="54" y="6"/>
                      <a:pt x="57" y="8"/>
                    </a:cubicBezTo>
                    <a:cubicBezTo>
                      <a:pt x="60" y="10"/>
                      <a:pt x="65" y="9"/>
                      <a:pt x="69" y="11"/>
                    </a:cubicBezTo>
                    <a:cubicBezTo>
                      <a:pt x="75" y="13"/>
                      <a:pt x="69" y="16"/>
                      <a:pt x="65" y="15"/>
                    </a:cubicBezTo>
                    <a:cubicBezTo>
                      <a:pt x="62" y="15"/>
                      <a:pt x="55" y="13"/>
                      <a:pt x="52" y="14"/>
                    </a:cubicBezTo>
                    <a:cubicBezTo>
                      <a:pt x="49" y="15"/>
                      <a:pt x="47" y="18"/>
                      <a:pt x="46" y="20"/>
                    </a:cubicBezTo>
                    <a:cubicBezTo>
                      <a:pt x="42" y="24"/>
                      <a:pt x="36" y="32"/>
                      <a:pt x="31" y="34"/>
                    </a:cubicBezTo>
                    <a:cubicBezTo>
                      <a:pt x="30" y="35"/>
                      <a:pt x="23" y="39"/>
                      <a:pt x="21" y="37"/>
                    </a:cubicBezTo>
                    <a:cubicBezTo>
                      <a:pt x="20" y="34"/>
                      <a:pt x="24" y="31"/>
                      <a:pt x="25" y="30"/>
                    </a:cubicBezTo>
                    <a:cubicBezTo>
                      <a:pt x="29" y="26"/>
                      <a:pt x="41" y="21"/>
                      <a:pt x="42" y="15"/>
                    </a:cubicBezTo>
                    <a:cubicBezTo>
                      <a:pt x="43" y="10"/>
                      <a:pt x="32" y="9"/>
                      <a:pt x="32" y="4"/>
                    </a:cubicBezTo>
                    <a:cubicBezTo>
                      <a:pt x="34" y="0"/>
                      <a:pt x="40" y="4"/>
                      <a:pt x="44" y="3"/>
                    </a:cubicBezTo>
                    <a:cubicBezTo>
                      <a:pt x="47" y="3"/>
                      <a:pt x="49" y="2"/>
                      <a:pt x="51" y="1"/>
                    </a:cubicBezTo>
                    <a:close/>
                    <a:moveTo>
                      <a:pt x="12" y="35"/>
                    </a:moveTo>
                    <a:cubicBezTo>
                      <a:pt x="11" y="40"/>
                      <a:pt x="10" y="45"/>
                      <a:pt x="9" y="50"/>
                    </a:cubicBezTo>
                    <a:cubicBezTo>
                      <a:pt x="8" y="51"/>
                      <a:pt x="8" y="55"/>
                      <a:pt x="6" y="54"/>
                    </a:cubicBezTo>
                    <a:cubicBezTo>
                      <a:pt x="3" y="54"/>
                      <a:pt x="0" y="50"/>
                      <a:pt x="1" y="47"/>
                    </a:cubicBezTo>
                    <a:cubicBezTo>
                      <a:pt x="3" y="42"/>
                      <a:pt x="6" y="36"/>
                      <a:pt x="9" y="30"/>
                    </a:cubicBezTo>
                    <a:cubicBezTo>
                      <a:pt x="12" y="26"/>
                      <a:pt x="13" y="27"/>
                      <a:pt x="12" y="35"/>
                    </a:cubicBezTo>
                    <a:close/>
                    <a:moveTo>
                      <a:pt x="52" y="30"/>
                    </a:moveTo>
                    <a:cubicBezTo>
                      <a:pt x="46" y="32"/>
                      <a:pt x="49" y="37"/>
                      <a:pt x="46" y="43"/>
                    </a:cubicBezTo>
                    <a:cubicBezTo>
                      <a:pt x="44" y="47"/>
                      <a:pt x="39" y="49"/>
                      <a:pt x="33" y="51"/>
                    </a:cubicBezTo>
                    <a:cubicBezTo>
                      <a:pt x="32" y="52"/>
                      <a:pt x="32" y="53"/>
                      <a:pt x="34" y="53"/>
                    </a:cubicBezTo>
                    <a:cubicBezTo>
                      <a:pt x="35" y="54"/>
                      <a:pt x="37" y="54"/>
                      <a:pt x="38" y="55"/>
                    </a:cubicBezTo>
                    <a:cubicBezTo>
                      <a:pt x="38" y="60"/>
                      <a:pt x="30" y="56"/>
                      <a:pt x="28" y="60"/>
                    </a:cubicBezTo>
                    <a:cubicBezTo>
                      <a:pt x="28" y="61"/>
                      <a:pt x="27" y="61"/>
                      <a:pt x="27" y="62"/>
                    </a:cubicBezTo>
                    <a:cubicBezTo>
                      <a:pt x="29" y="65"/>
                      <a:pt x="34" y="63"/>
                      <a:pt x="36" y="66"/>
                    </a:cubicBezTo>
                    <a:cubicBezTo>
                      <a:pt x="37" y="68"/>
                      <a:pt x="35" y="73"/>
                      <a:pt x="35" y="76"/>
                    </a:cubicBezTo>
                    <a:cubicBezTo>
                      <a:pt x="36" y="78"/>
                      <a:pt x="37" y="77"/>
                      <a:pt x="39" y="76"/>
                    </a:cubicBezTo>
                    <a:cubicBezTo>
                      <a:pt x="41" y="74"/>
                      <a:pt x="45" y="69"/>
                      <a:pt x="46" y="67"/>
                    </a:cubicBezTo>
                    <a:cubicBezTo>
                      <a:pt x="46" y="65"/>
                      <a:pt x="46" y="63"/>
                      <a:pt x="48" y="62"/>
                    </a:cubicBezTo>
                    <a:cubicBezTo>
                      <a:pt x="49" y="61"/>
                      <a:pt x="52" y="62"/>
                      <a:pt x="54" y="61"/>
                    </a:cubicBezTo>
                    <a:cubicBezTo>
                      <a:pt x="56" y="61"/>
                      <a:pt x="56" y="60"/>
                      <a:pt x="55" y="59"/>
                    </a:cubicBezTo>
                    <a:cubicBezTo>
                      <a:pt x="53" y="58"/>
                      <a:pt x="50" y="56"/>
                      <a:pt x="50" y="55"/>
                    </a:cubicBezTo>
                    <a:cubicBezTo>
                      <a:pt x="51" y="53"/>
                      <a:pt x="56" y="53"/>
                      <a:pt x="57" y="50"/>
                    </a:cubicBezTo>
                    <a:cubicBezTo>
                      <a:pt x="57" y="47"/>
                      <a:pt x="52" y="46"/>
                      <a:pt x="54" y="41"/>
                    </a:cubicBezTo>
                    <a:cubicBezTo>
                      <a:pt x="54" y="40"/>
                      <a:pt x="54" y="39"/>
                      <a:pt x="55" y="39"/>
                    </a:cubicBezTo>
                    <a:cubicBezTo>
                      <a:pt x="60" y="36"/>
                      <a:pt x="83" y="36"/>
                      <a:pt x="85" y="41"/>
                    </a:cubicBezTo>
                    <a:cubicBezTo>
                      <a:pt x="89" y="53"/>
                      <a:pt x="77" y="72"/>
                      <a:pt x="65" y="73"/>
                    </a:cubicBezTo>
                    <a:cubicBezTo>
                      <a:pt x="63" y="73"/>
                      <a:pt x="58" y="73"/>
                      <a:pt x="60" y="76"/>
                    </a:cubicBezTo>
                    <a:cubicBezTo>
                      <a:pt x="61" y="80"/>
                      <a:pt x="69" y="84"/>
                      <a:pt x="72" y="83"/>
                    </a:cubicBezTo>
                    <a:cubicBezTo>
                      <a:pt x="78" y="80"/>
                      <a:pt x="84" y="64"/>
                      <a:pt x="87" y="57"/>
                    </a:cubicBezTo>
                    <a:cubicBezTo>
                      <a:pt x="89" y="54"/>
                      <a:pt x="92" y="52"/>
                      <a:pt x="93" y="49"/>
                    </a:cubicBezTo>
                    <a:cubicBezTo>
                      <a:pt x="94" y="45"/>
                      <a:pt x="94" y="35"/>
                      <a:pt x="93" y="33"/>
                    </a:cubicBezTo>
                    <a:cubicBezTo>
                      <a:pt x="91" y="30"/>
                      <a:pt x="88" y="32"/>
                      <a:pt x="81" y="32"/>
                    </a:cubicBezTo>
                    <a:cubicBezTo>
                      <a:pt x="74" y="31"/>
                      <a:pt x="61" y="30"/>
                      <a:pt x="52" y="30"/>
                    </a:cubicBezTo>
                    <a:close/>
                    <a:moveTo>
                      <a:pt x="37" y="43"/>
                    </a:moveTo>
                    <a:cubicBezTo>
                      <a:pt x="37" y="44"/>
                      <a:pt x="37" y="45"/>
                      <a:pt x="36" y="45"/>
                    </a:cubicBezTo>
                    <a:cubicBezTo>
                      <a:pt x="35" y="46"/>
                      <a:pt x="31" y="46"/>
                      <a:pt x="30" y="45"/>
                    </a:cubicBezTo>
                    <a:cubicBezTo>
                      <a:pt x="29" y="44"/>
                      <a:pt x="29" y="44"/>
                      <a:pt x="30" y="43"/>
                    </a:cubicBezTo>
                    <a:cubicBezTo>
                      <a:pt x="31" y="42"/>
                      <a:pt x="36" y="42"/>
                      <a:pt x="37" y="43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išļidè"/>
              <p:cNvSpPr/>
              <p:nvPr/>
            </p:nvSpPr>
            <p:spPr bwMode="auto">
              <a:xfrm>
                <a:off x="5016166" y="2262747"/>
                <a:ext cx="57360" cy="54493"/>
              </a:xfrm>
              <a:custGeom>
                <a:avLst/>
                <a:gdLst>
                  <a:gd name="T0" fmla="*/ 35 w 76"/>
                  <a:gd name="T1" fmla="*/ 0 h 72"/>
                  <a:gd name="T2" fmla="*/ 38 w 76"/>
                  <a:gd name="T3" fmla="*/ 20 h 72"/>
                  <a:gd name="T4" fmla="*/ 38 w 76"/>
                  <a:gd name="T5" fmla="*/ 26 h 72"/>
                  <a:gd name="T6" fmla="*/ 64 w 76"/>
                  <a:gd name="T7" fmla="*/ 31 h 72"/>
                  <a:gd name="T8" fmla="*/ 61 w 76"/>
                  <a:gd name="T9" fmla="*/ 37 h 72"/>
                  <a:gd name="T10" fmla="*/ 36 w 76"/>
                  <a:gd name="T11" fmla="*/ 35 h 72"/>
                  <a:gd name="T12" fmla="*/ 31 w 76"/>
                  <a:gd name="T13" fmla="*/ 44 h 72"/>
                  <a:gd name="T14" fmla="*/ 19 w 76"/>
                  <a:gd name="T15" fmla="*/ 55 h 72"/>
                  <a:gd name="T16" fmla="*/ 10 w 76"/>
                  <a:gd name="T17" fmla="*/ 56 h 72"/>
                  <a:gd name="T18" fmla="*/ 21 w 76"/>
                  <a:gd name="T19" fmla="*/ 45 h 72"/>
                  <a:gd name="T20" fmla="*/ 24 w 76"/>
                  <a:gd name="T21" fmla="*/ 38 h 72"/>
                  <a:gd name="T22" fmla="*/ 0 w 76"/>
                  <a:gd name="T23" fmla="*/ 34 h 72"/>
                  <a:gd name="T24" fmla="*/ 0 w 76"/>
                  <a:gd name="T25" fmla="*/ 34 h 72"/>
                  <a:gd name="T26" fmla="*/ 7 w 76"/>
                  <a:gd name="T27" fmla="*/ 31 h 72"/>
                  <a:gd name="T28" fmla="*/ 25 w 76"/>
                  <a:gd name="T29" fmla="*/ 30 h 72"/>
                  <a:gd name="T30" fmla="*/ 32 w 76"/>
                  <a:gd name="T31" fmla="*/ 14 h 72"/>
                  <a:gd name="T32" fmla="*/ 35 w 76"/>
                  <a:gd name="T33" fmla="*/ 0 h 72"/>
                  <a:gd name="T34" fmla="*/ 52 w 76"/>
                  <a:gd name="T35" fmla="*/ 49 h 72"/>
                  <a:gd name="T36" fmla="*/ 48 w 76"/>
                  <a:gd name="T37" fmla="*/ 50 h 72"/>
                  <a:gd name="T38" fmla="*/ 51 w 76"/>
                  <a:gd name="T39" fmla="*/ 54 h 72"/>
                  <a:gd name="T40" fmla="*/ 55 w 76"/>
                  <a:gd name="T41" fmla="*/ 57 h 72"/>
                  <a:gd name="T42" fmla="*/ 67 w 76"/>
                  <a:gd name="T43" fmla="*/ 69 h 72"/>
                  <a:gd name="T44" fmla="*/ 74 w 76"/>
                  <a:gd name="T45" fmla="*/ 70 h 72"/>
                  <a:gd name="T46" fmla="*/ 72 w 76"/>
                  <a:gd name="T47" fmla="*/ 61 h 72"/>
                  <a:gd name="T48" fmla="*/ 52 w 76"/>
                  <a:gd name="T49" fmla="*/ 4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6" h="72">
                    <a:moveTo>
                      <a:pt x="35" y="0"/>
                    </a:moveTo>
                    <a:cubicBezTo>
                      <a:pt x="42" y="0"/>
                      <a:pt x="40" y="15"/>
                      <a:pt x="38" y="20"/>
                    </a:cubicBezTo>
                    <a:cubicBezTo>
                      <a:pt x="38" y="22"/>
                      <a:pt x="37" y="25"/>
                      <a:pt x="38" y="26"/>
                    </a:cubicBezTo>
                    <a:cubicBezTo>
                      <a:pt x="40" y="28"/>
                      <a:pt x="61" y="30"/>
                      <a:pt x="64" y="31"/>
                    </a:cubicBezTo>
                    <a:cubicBezTo>
                      <a:pt x="68" y="32"/>
                      <a:pt x="68" y="38"/>
                      <a:pt x="61" y="37"/>
                    </a:cubicBezTo>
                    <a:cubicBezTo>
                      <a:pt x="57" y="36"/>
                      <a:pt x="40" y="34"/>
                      <a:pt x="36" y="35"/>
                    </a:cubicBezTo>
                    <a:cubicBezTo>
                      <a:pt x="33" y="36"/>
                      <a:pt x="32" y="41"/>
                      <a:pt x="31" y="44"/>
                    </a:cubicBezTo>
                    <a:cubicBezTo>
                      <a:pt x="28" y="49"/>
                      <a:pt x="24" y="53"/>
                      <a:pt x="19" y="55"/>
                    </a:cubicBezTo>
                    <a:cubicBezTo>
                      <a:pt x="18" y="56"/>
                      <a:pt x="10" y="59"/>
                      <a:pt x="10" y="56"/>
                    </a:cubicBezTo>
                    <a:cubicBezTo>
                      <a:pt x="10" y="54"/>
                      <a:pt x="18" y="49"/>
                      <a:pt x="21" y="45"/>
                    </a:cubicBezTo>
                    <a:cubicBezTo>
                      <a:pt x="24" y="42"/>
                      <a:pt x="26" y="39"/>
                      <a:pt x="24" y="38"/>
                    </a:cubicBezTo>
                    <a:cubicBezTo>
                      <a:pt x="21" y="33"/>
                      <a:pt x="5" y="39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" y="32"/>
                      <a:pt x="5" y="31"/>
                      <a:pt x="7" y="31"/>
                    </a:cubicBezTo>
                    <a:cubicBezTo>
                      <a:pt x="13" y="32"/>
                      <a:pt x="21" y="33"/>
                      <a:pt x="25" y="30"/>
                    </a:cubicBezTo>
                    <a:cubicBezTo>
                      <a:pt x="29" y="27"/>
                      <a:pt x="32" y="20"/>
                      <a:pt x="32" y="14"/>
                    </a:cubicBezTo>
                    <a:cubicBezTo>
                      <a:pt x="33" y="8"/>
                      <a:pt x="29" y="2"/>
                      <a:pt x="35" y="0"/>
                    </a:cubicBezTo>
                    <a:close/>
                    <a:moveTo>
                      <a:pt x="52" y="49"/>
                    </a:moveTo>
                    <a:cubicBezTo>
                      <a:pt x="50" y="49"/>
                      <a:pt x="48" y="48"/>
                      <a:pt x="48" y="50"/>
                    </a:cubicBezTo>
                    <a:cubicBezTo>
                      <a:pt x="48" y="52"/>
                      <a:pt x="49" y="53"/>
                      <a:pt x="51" y="54"/>
                    </a:cubicBezTo>
                    <a:cubicBezTo>
                      <a:pt x="52" y="55"/>
                      <a:pt x="54" y="56"/>
                      <a:pt x="55" y="57"/>
                    </a:cubicBezTo>
                    <a:cubicBezTo>
                      <a:pt x="58" y="61"/>
                      <a:pt x="63" y="66"/>
                      <a:pt x="67" y="69"/>
                    </a:cubicBezTo>
                    <a:cubicBezTo>
                      <a:pt x="68" y="70"/>
                      <a:pt x="72" y="72"/>
                      <a:pt x="74" y="70"/>
                    </a:cubicBezTo>
                    <a:cubicBezTo>
                      <a:pt x="76" y="67"/>
                      <a:pt x="74" y="63"/>
                      <a:pt x="72" y="61"/>
                    </a:cubicBezTo>
                    <a:cubicBezTo>
                      <a:pt x="69" y="58"/>
                      <a:pt x="59" y="51"/>
                      <a:pt x="52" y="4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îṥ1íḋè"/>
              <p:cNvSpPr/>
              <p:nvPr/>
            </p:nvSpPr>
            <p:spPr bwMode="auto">
              <a:xfrm>
                <a:off x="4604615" y="1933643"/>
                <a:ext cx="53057" cy="45171"/>
              </a:xfrm>
              <a:custGeom>
                <a:avLst/>
                <a:gdLst>
                  <a:gd name="T0" fmla="*/ 43 w 70"/>
                  <a:gd name="T1" fmla="*/ 9 h 60"/>
                  <a:gd name="T2" fmla="*/ 45 w 70"/>
                  <a:gd name="T3" fmla="*/ 0 h 60"/>
                  <a:gd name="T4" fmla="*/ 62 w 70"/>
                  <a:gd name="T5" fmla="*/ 9 h 60"/>
                  <a:gd name="T6" fmla="*/ 69 w 70"/>
                  <a:gd name="T7" fmla="*/ 26 h 60"/>
                  <a:gd name="T8" fmla="*/ 66 w 70"/>
                  <a:gd name="T9" fmla="*/ 44 h 60"/>
                  <a:gd name="T10" fmla="*/ 54 w 70"/>
                  <a:gd name="T11" fmla="*/ 55 h 60"/>
                  <a:gd name="T12" fmla="*/ 36 w 70"/>
                  <a:gd name="T13" fmla="*/ 60 h 60"/>
                  <a:gd name="T14" fmla="*/ 18 w 70"/>
                  <a:gd name="T15" fmla="*/ 57 h 60"/>
                  <a:gd name="T16" fmla="*/ 5 w 70"/>
                  <a:gd name="T17" fmla="*/ 46 h 60"/>
                  <a:gd name="T18" fmla="*/ 0 w 70"/>
                  <a:gd name="T19" fmla="*/ 30 h 60"/>
                  <a:gd name="T20" fmla="*/ 4 w 70"/>
                  <a:gd name="T21" fmla="*/ 13 h 60"/>
                  <a:gd name="T22" fmla="*/ 18 w 70"/>
                  <a:gd name="T23" fmla="*/ 3 h 60"/>
                  <a:gd name="T24" fmla="*/ 20 w 70"/>
                  <a:gd name="T25" fmla="*/ 11 h 60"/>
                  <a:gd name="T26" fmla="*/ 10 w 70"/>
                  <a:gd name="T27" fmla="*/ 19 h 60"/>
                  <a:gd name="T28" fmla="*/ 8 w 70"/>
                  <a:gd name="T29" fmla="*/ 30 h 60"/>
                  <a:gd name="T30" fmla="*/ 12 w 70"/>
                  <a:gd name="T31" fmla="*/ 43 h 60"/>
                  <a:gd name="T32" fmla="*/ 23 w 70"/>
                  <a:gd name="T33" fmla="*/ 49 h 60"/>
                  <a:gd name="T34" fmla="*/ 36 w 70"/>
                  <a:gd name="T35" fmla="*/ 51 h 60"/>
                  <a:gd name="T36" fmla="*/ 50 w 70"/>
                  <a:gd name="T37" fmla="*/ 47 h 60"/>
                  <a:gd name="T38" fmla="*/ 59 w 70"/>
                  <a:gd name="T39" fmla="*/ 39 h 60"/>
                  <a:gd name="T40" fmla="*/ 62 w 70"/>
                  <a:gd name="T41" fmla="*/ 27 h 60"/>
                  <a:gd name="T42" fmla="*/ 56 w 70"/>
                  <a:gd name="T43" fmla="*/ 15 h 60"/>
                  <a:gd name="T44" fmla="*/ 43 w 70"/>
                  <a:gd name="T45" fmla="*/ 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0" h="60">
                    <a:moveTo>
                      <a:pt x="43" y="9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52" y="1"/>
                      <a:pt x="58" y="4"/>
                      <a:pt x="62" y="9"/>
                    </a:cubicBezTo>
                    <a:cubicBezTo>
                      <a:pt x="66" y="13"/>
                      <a:pt x="69" y="19"/>
                      <a:pt x="69" y="26"/>
                    </a:cubicBezTo>
                    <a:cubicBezTo>
                      <a:pt x="70" y="33"/>
                      <a:pt x="69" y="39"/>
                      <a:pt x="66" y="44"/>
                    </a:cubicBezTo>
                    <a:cubicBezTo>
                      <a:pt x="63" y="48"/>
                      <a:pt x="59" y="52"/>
                      <a:pt x="54" y="55"/>
                    </a:cubicBezTo>
                    <a:cubicBezTo>
                      <a:pt x="49" y="58"/>
                      <a:pt x="43" y="59"/>
                      <a:pt x="36" y="60"/>
                    </a:cubicBezTo>
                    <a:cubicBezTo>
                      <a:pt x="29" y="60"/>
                      <a:pt x="23" y="59"/>
                      <a:pt x="18" y="57"/>
                    </a:cubicBezTo>
                    <a:cubicBezTo>
                      <a:pt x="12" y="55"/>
                      <a:pt x="8" y="51"/>
                      <a:pt x="5" y="46"/>
                    </a:cubicBezTo>
                    <a:cubicBezTo>
                      <a:pt x="2" y="42"/>
                      <a:pt x="1" y="36"/>
                      <a:pt x="0" y="30"/>
                    </a:cubicBezTo>
                    <a:cubicBezTo>
                      <a:pt x="0" y="24"/>
                      <a:pt x="1" y="18"/>
                      <a:pt x="4" y="13"/>
                    </a:cubicBezTo>
                    <a:cubicBezTo>
                      <a:pt x="7" y="8"/>
                      <a:pt x="12" y="5"/>
                      <a:pt x="18" y="3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16" y="13"/>
                      <a:pt x="12" y="16"/>
                      <a:pt x="10" y="19"/>
                    </a:cubicBezTo>
                    <a:cubicBezTo>
                      <a:pt x="8" y="22"/>
                      <a:pt x="7" y="26"/>
                      <a:pt x="8" y="30"/>
                    </a:cubicBezTo>
                    <a:cubicBezTo>
                      <a:pt x="8" y="35"/>
                      <a:pt x="10" y="39"/>
                      <a:pt x="12" y="43"/>
                    </a:cubicBezTo>
                    <a:cubicBezTo>
                      <a:pt x="15" y="46"/>
                      <a:pt x="18" y="48"/>
                      <a:pt x="23" y="49"/>
                    </a:cubicBezTo>
                    <a:cubicBezTo>
                      <a:pt x="27" y="50"/>
                      <a:pt x="31" y="51"/>
                      <a:pt x="36" y="51"/>
                    </a:cubicBezTo>
                    <a:cubicBezTo>
                      <a:pt x="41" y="50"/>
                      <a:pt x="46" y="49"/>
                      <a:pt x="50" y="47"/>
                    </a:cubicBezTo>
                    <a:cubicBezTo>
                      <a:pt x="54" y="45"/>
                      <a:pt x="57" y="42"/>
                      <a:pt x="59" y="39"/>
                    </a:cubicBezTo>
                    <a:cubicBezTo>
                      <a:pt x="61" y="35"/>
                      <a:pt x="62" y="31"/>
                      <a:pt x="62" y="27"/>
                    </a:cubicBezTo>
                    <a:cubicBezTo>
                      <a:pt x="61" y="22"/>
                      <a:pt x="60" y="18"/>
                      <a:pt x="56" y="15"/>
                    </a:cubicBezTo>
                    <a:cubicBezTo>
                      <a:pt x="53" y="12"/>
                      <a:pt x="49" y="10"/>
                      <a:pt x="43" y="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ṥļíďè"/>
              <p:cNvSpPr/>
              <p:nvPr/>
            </p:nvSpPr>
            <p:spPr bwMode="auto">
              <a:xfrm>
                <a:off x="4603182" y="1879151"/>
                <a:ext cx="53775" cy="40870"/>
              </a:xfrm>
              <a:custGeom>
                <a:avLst/>
                <a:gdLst>
                  <a:gd name="T0" fmla="*/ 70 w 75"/>
                  <a:gd name="T1" fmla="*/ 57 h 57"/>
                  <a:gd name="T2" fmla="*/ 0 w 75"/>
                  <a:gd name="T3" fmla="*/ 51 h 57"/>
                  <a:gd name="T4" fmla="*/ 5 w 75"/>
                  <a:gd name="T5" fmla="*/ 0 h 57"/>
                  <a:gd name="T6" fmla="*/ 13 w 75"/>
                  <a:gd name="T7" fmla="*/ 0 h 57"/>
                  <a:gd name="T8" fmla="*/ 9 w 75"/>
                  <a:gd name="T9" fmla="*/ 42 h 57"/>
                  <a:gd name="T10" fmla="*/ 31 w 75"/>
                  <a:gd name="T11" fmla="*/ 43 h 57"/>
                  <a:gd name="T12" fmla="*/ 34 w 75"/>
                  <a:gd name="T13" fmla="*/ 6 h 57"/>
                  <a:gd name="T14" fmla="*/ 42 w 75"/>
                  <a:gd name="T15" fmla="*/ 6 h 57"/>
                  <a:gd name="T16" fmla="*/ 39 w 75"/>
                  <a:gd name="T17" fmla="*/ 44 h 57"/>
                  <a:gd name="T18" fmla="*/ 62 w 75"/>
                  <a:gd name="T19" fmla="*/ 47 h 57"/>
                  <a:gd name="T20" fmla="*/ 66 w 75"/>
                  <a:gd name="T21" fmla="*/ 3 h 57"/>
                  <a:gd name="T22" fmla="*/ 75 w 75"/>
                  <a:gd name="T23" fmla="*/ 5 h 57"/>
                  <a:gd name="T24" fmla="*/ 70 w 75"/>
                  <a:gd name="T25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57">
                    <a:moveTo>
                      <a:pt x="70" y="57"/>
                    </a:moveTo>
                    <a:lnTo>
                      <a:pt x="0" y="51"/>
                    </a:lnTo>
                    <a:lnTo>
                      <a:pt x="5" y="0"/>
                    </a:lnTo>
                    <a:lnTo>
                      <a:pt x="13" y="0"/>
                    </a:lnTo>
                    <a:lnTo>
                      <a:pt x="9" y="42"/>
                    </a:lnTo>
                    <a:lnTo>
                      <a:pt x="31" y="43"/>
                    </a:lnTo>
                    <a:lnTo>
                      <a:pt x="34" y="6"/>
                    </a:lnTo>
                    <a:lnTo>
                      <a:pt x="42" y="6"/>
                    </a:lnTo>
                    <a:lnTo>
                      <a:pt x="39" y="44"/>
                    </a:lnTo>
                    <a:lnTo>
                      <a:pt x="62" y="47"/>
                    </a:lnTo>
                    <a:lnTo>
                      <a:pt x="66" y="3"/>
                    </a:lnTo>
                    <a:lnTo>
                      <a:pt x="75" y="5"/>
                    </a:lnTo>
                    <a:lnTo>
                      <a:pt x="70" y="57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iŝlíďê"/>
              <p:cNvSpPr/>
              <p:nvPr/>
            </p:nvSpPr>
            <p:spPr bwMode="auto">
              <a:xfrm>
                <a:off x="4608920" y="1818205"/>
                <a:ext cx="57360" cy="51625"/>
              </a:xfrm>
              <a:custGeom>
                <a:avLst/>
                <a:gdLst>
                  <a:gd name="T0" fmla="*/ 67 w 80"/>
                  <a:gd name="T1" fmla="*/ 72 h 72"/>
                  <a:gd name="T2" fmla="*/ 0 w 80"/>
                  <a:gd name="T3" fmla="*/ 55 h 72"/>
                  <a:gd name="T4" fmla="*/ 2 w 80"/>
                  <a:gd name="T5" fmla="*/ 45 h 72"/>
                  <a:gd name="T6" fmla="*/ 64 w 80"/>
                  <a:gd name="T7" fmla="*/ 22 h 72"/>
                  <a:gd name="T8" fmla="*/ 10 w 80"/>
                  <a:gd name="T9" fmla="*/ 10 h 72"/>
                  <a:gd name="T10" fmla="*/ 12 w 80"/>
                  <a:gd name="T11" fmla="*/ 0 h 72"/>
                  <a:gd name="T12" fmla="*/ 80 w 80"/>
                  <a:gd name="T13" fmla="*/ 18 h 72"/>
                  <a:gd name="T14" fmla="*/ 78 w 80"/>
                  <a:gd name="T15" fmla="*/ 27 h 72"/>
                  <a:gd name="T16" fmla="*/ 15 w 80"/>
                  <a:gd name="T17" fmla="*/ 50 h 72"/>
                  <a:gd name="T18" fmla="*/ 70 w 80"/>
                  <a:gd name="T19" fmla="*/ 62 h 72"/>
                  <a:gd name="T20" fmla="*/ 67 w 80"/>
                  <a:gd name="T2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" h="72">
                    <a:moveTo>
                      <a:pt x="67" y="72"/>
                    </a:moveTo>
                    <a:lnTo>
                      <a:pt x="0" y="55"/>
                    </a:lnTo>
                    <a:lnTo>
                      <a:pt x="2" y="45"/>
                    </a:lnTo>
                    <a:lnTo>
                      <a:pt x="64" y="22"/>
                    </a:lnTo>
                    <a:lnTo>
                      <a:pt x="10" y="10"/>
                    </a:lnTo>
                    <a:lnTo>
                      <a:pt x="12" y="0"/>
                    </a:lnTo>
                    <a:lnTo>
                      <a:pt x="80" y="18"/>
                    </a:lnTo>
                    <a:lnTo>
                      <a:pt x="78" y="27"/>
                    </a:lnTo>
                    <a:lnTo>
                      <a:pt x="15" y="50"/>
                    </a:lnTo>
                    <a:lnTo>
                      <a:pt x="70" y="62"/>
                    </a:lnTo>
                    <a:lnTo>
                      <a:pt x="67" y="7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î$ḷîďe"/>
              <p:cNvSpPr/>
              <p:nvPr/>
            </p:nvSpPr>
            <p:spPr bwMode="auto">
              <a:xfrm>
                <a:off x="4621822" y="1763712"/>
                <a:ext cx="55208" cy="40152"/>
              </a:xfrm>
              <a:custGeom>
                <a:avLst/>
                <a:gdLst>
                  <a:gd name="T0" fmla="*/ 74 w 77"/>
                  <a:gd name="T1" fmla="*/ 56 h 56"/>
                  <a:gd name="T2" fmla="*/ 16 w 77"/>
                  <a:gd name="T3" fmla="*/ 33 h 56"/>
                  <a:gd name="T4" fmla="*/ 8 w 77"/>
                  <a:gd name="T5" fmla="*/ 54 h 56"/>
                  <a:gd name="T6" fmla="*/ 0 w 77"/>
                  <a:gd name="T7" fmla="*/ 51 h 56"/>
                  <a:gd name="T8" fmla="*/ 20 w 77"/>
                  <a:gd name="T9" fmla="*/ 0 h 56"/>
                  <a:gd name="T10" fmla="*/ 28 w 77"/>
                  <a:gd name="T11" fmla="*/ 3 h 56"/>
                  <a:gd name="T12" fmla="*/ 19 w 77"/>
                  <a:gd name="T13" fmla="*/ 25 h 56"/>
                  <a:gd name="T14" fmla="*/ 77 w 77"/>
                  <a:gd name="T15" fmla="*/ 48 h 56"/>
                  <a:gd name="T16" fmla="*/ 74 w 77"/>
                  <a:gd name="T17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56">
                    <a:moveTo>
                      <a:pt x="74" y="56"/>
                    </a:moveTo>
                    <a:lnTo>
                      <a:pt x="16" y="33"/>
                    </a:lnTo>
                    <a:lnTo>
                      <a:pt x="8" y="54"/>
                    </a:lnTo>
                    <a:lnTo>
                      <a:pt x="0" y="51"/>
                    </a:lnTo>
                    <a:lnTo>
                      <a:pt x="20" y="0"/>
                    </a:lnTo>
                    <a:lnTo>
                      <a:pt x="28" y="3"/>
                    </a:lnTo>
                    <a:lnTo>
                      <a:pt x="19" y="25"/>
                    </a:lnTo>
                    <a:lnTo>
                      <a:pt x="77" y="48"/>
                    </a:lnTo>
                    <a:lnTo>
                      <a:pt x="74" y="56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šḷïḋè"/>
              <p:cNvSpPr/>
              <p:nvPr/>
            </p:nvSpPr>
            <p:spPr bwMode="auto">
              <a:xfrm>
                <a:off x="4643332" y="1716392"/>
                <a:ext cx="65963" cy="55210"/>
              </a:xfrm>
              <a:custGeom>
                <a:avLst/>
                <a:gdLst>
                  <a:gd name="T0" fmla="*/ 58 w 88"/>
                  <a:gd name="T1" fmla="*/ 73 h 73"/>
                  <a:gd name="T2" fmla="*/ 0 w 88"/>
                  <a:gd name="T3" fmla="*/ 40 h 73"/>
                  <a:gd name="T4" fmla="*/ 15 w 88"/>
                  <a:gd name="T5" fmla="*/ 14 h 73"/>
                  <a:gd name="T6" fmla="*/ 23 w 88"/>
                  <a:gd name="T7" fmla="*/ 3 h 73"/>
                  <a:gd name="T8" fmla="*/ 33 w 88"/>
                  <a:gd name="T9" fmla="*/ 0 h 73"/>
                  <a:gd name="T10" fmla="*/ 43 w 88"/>
                  <a:gd name="T11" fmla="*/ 3 h 73"/>
                  <a:gd name="T12" fmla="*/ 51 w 88"/>
                  <a:gd name="T13" fmla="*/ 13 h 73"/>
                  <a:gd name="T14" fmla="*/ 49 w 88"/>
                  <a:gd name="T15" fmla="*/ 28 h 73"/>
                  <a:gd name="T16" fmla="*/ 55 w 88"/>
                  <a:gd name="T17" fmla="*/ 25 h 73"/>
                  <a:gd name="T18" fmla="*/ 66 w 88"/>
                  <a:gd name="T19" fmla="*/ 23 h 73"/>
                  <a:gd name="T20" fmla="*/ 88 w 88"/>
                  <a:gd name="T21" fmla="*/ 22 h 73"/>
                  <a:gd name="T22" fmla="*/ 82 w 88"/>
                  <a:gd name="T23" fmla="*/ 32 h 73"/>
                  <a:gd name="T24" fmla="*/ 66 w 88"/>
                  <a:gd name="T25" fmla="*/ 33 h 73"/>
                  <a:gd name="T26" fmla="*/ 54 w 88"/>
                  <a:gd name="T27" fmla="*/ 33 h 73"/>
                  <a:gd name="T28" fmla="*/ 48 w 88"/>
                  <a:gd name="T29" fmla="*/ 35 h 73"/>
                  <a:gd name="T30" fmla="*/ 45 w 88"/>
                  <a:gd name="T31" fmla="*/ 38 h 73"/>
                  <a:gd name="T32" fmla="*/ 42 w 88"/>
                  <a:gd name="T33" fmla="*/ 42 h 73"/>
                  <a:gd name="T34" fmla="*/ 37 w 88"/>
                  <a:gd name="T35" fmla="*/ 51 h 73"/>
                  <a:gd name="T36" fmla="*/ 63 w 88"/>
                  <a:gd name="T37" fmla="*/ 66 h 73"/>
                  <a:gd name="T38" fmla="*/ 58 w 88"/>
                  <a:gd name="T39" fmla="*/ 73 h 73"/>
                  <a:gd name="T40" fmla="*/ 30 w 88"/>
                  <a:gd name="T41" fmla="*/ 47 h 73"/>
                  <a:gd name="T42" fmla="*/ 40 w 88"/>
                  <a:gd name="T43" fmla="*/ 30 h 73"/>
                  <a:gd name="T44" fmla="*/ 43 w 88"/>
                  <a:gd name="T45" fmla="*/ 22 h 73"/>
                  <a:gd name="T46" fmla="*/ 43 w 88"/>
                  <a:gd name="T47" fmla="*/ 15 h 73"/>
                  <a:gd name="T48" fmla="*/ 38 w 88"/>
                  <a:gd name="T49" fmla="*/ 11 h 73"/>
                  <a:gd name="T50" fmla="*/ 30 w 88"/>
                  <a:gd name="T51" fmla="*/ 10 h 73"/>
                  <a:gd name="T52" fmla="*/ 22 w 88"/>
                  <a:gd name="T53" fmla="*/ 17 h 73"/>
                  <a:gd name="T54" fmla="*/ 11 w 88"/>
                  <a:gd name="T55" fmla="*/ 36 h 73"/>
                  <a:gd name="T56" fmla="*/ 30 w 88"/>
                  <a:gd name="T57" fmla="*/ 4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8" h="73">
                    <a:moveTo>
                      <a:pt x="58" y="73"/>
                    </a:moveTo>
                    <a:cubicBezTo>
                      <a:pt x="0" y="40"/>
                      <a:pt x="0" y="40"/>
                      <a:pt x="0" y="40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8" y="9"/>
                      <a:pt x="21" y="5"/>
                      <a:pt x="23" y="3"/>
                    </a:cubicBezTo>
                    <a:cubicBezTo>
                      <a:pt x="26" y="1"/>
                      <a:pt x="29" y="0"/>
                      <a:pt x="33" y="0"/>
                    </a:cubicBezTo>
                    <a:cubicBezTo>
                      <a:pt x="36" y="0"/>
                      <a:pt x="40" y="1"/>
                      <a:pt x="43" y="3"/>
                    </a:cubicBezTo>
                    <a:cubicBezTo>
                      <a:pt x="47" y="5"/>
                      <a:pt x="50" y="8"/>
                      <a:pt x="51" y="13"/>
                    </a:cubicBezTo>
                    <a:cubicBezTo>
                      <a:pt x="52" y="17"/>
                      <a:pt x="52" y="22"/>
                      <a:pt x="49" y="28"/>
                    </a:cubicBezTo>
                    <a:cubicBezTo>
                      <a:pt x="51" y="27"/>
                      <a:pt x="53" y="26"/>
                      <a:pt x="55" y="25"/>
                    </a:cubicBezTo>
                    <a:cubicBezTo>
                      <a:pt x="58" y="24"/>
                      <a:pt x="62" y="23"/>
                      <a:pt x="66" y="23"/>
                    </a:cubicBezTo>
                    <a:cubicBezTo>
                      <a:pt x="88" y="22"/>
                      <a:pt x="88" y="22"/>
                      <a:pt x="88" y="22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66" y="33"/>
                      <a:pt x="66" y="33"/>
                      <a:pt x="66" y="33"/>
                    </a:cubicBezTo>
                    <a:cubicBezTo>
                      <a:pt x="61" y="33"/>
                      <a:pt x="57" y="33"/>
                      <a:pt x="54" y="33"/>
                    </a:cubicBezTo>
                    <a:cubicBezTo>
                      <a:pt x="52" y="34"/>
                      <a:pt x="50" y="34"/>
                      <a:pt x="48" y="35"/>
                    </a:cubicBezTo>
                    <a:cubicBezTo>
                      <a:pt x="47" y="36"/>
                      <a:pt x="46" y="37"/>
                      <a:pt x="45" y="38"/>
                    </a:cubicBezTo>
                    <a:cubicBezTo>
                      <a:pt x="44" y="38"/>
                      <a:pt x="43" y="40"/>
                      <a:pt x="42" y="42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63" y="66"/>
                      <a:pt x="63" y="66"/>
                      <a:pt x="63" y="66"/>
                    </a:cubicBezTo>
                    <a:cubicBezTo>
                      <a:pt x="58" y="73"/>
                      <a:pt x="58" y="73"/>
                      <a:pt x="58" y="73"/>
                    </a:cubicBezTo>
                    <a:close/>
                    <a:moveTo>
                      <a:pt x="30" y="47"/>
                    </a:moveTo>
                    <a:cubicBezTo>
                      <a:pt x="40" y="30"/>
                      <a:pt x="40" y="30"/>
                      <a:pt x="40" y="30"/>
                    </a:cubicBezTo>
                    <a:cubicBezTo>
                      <a:pt x="42" y="27"/>
                      <a:pt x="43" y="24"/>
                      <a:pt x="43" y="22"/>
                    </a:cubicBezTo>
                    <a:cubicBezTo>
                      <a:pt x="44" y="19"/>
                      <a:pt x="44" y="17"/>
                      <a:pt x="43" y="15"/>
                    </a:cubicBezTo>
                    <a:cubicBezTo>
                      <a:pt x="42" y="13"/>
                      <a:pt x="40" y="12"/>
                      <a:pt x="38" y="11"/>
                    </a:cubicBezTo>
                    <a:cubicBezTo>
                      <a:pt x="35" y="9"/>
                      <a:pt x="33" y="9"/>
                      <a:pt x="30" y="10"/>
                    </a:cubicBezTo>
                    <a:cubicBezTo>
                      <a:pt x="27" y="11"/>
                      <a:pt x="24" y="13"/>
                      <a:pt x="22" y="17"/>
                    </a:cubicBezTo>
                    <a:cubicBezTo>
                      <a:pt x="11" y="36"/>
                      <a:pt x="11" y="36"/>
                      <a:pt x="11" y="36"/>
                    </a:cubicBezTo>
                    <a:lnTo>
                      <a:pt x="30" y="47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ïSľiḋè"/>
              <p:cNvSpPr/>
              <p:nvPr/>
            </p:nvSpPr>
            <p:spPr bwMode="auto">
              <a:xfrm>
                <a:off x="4684199" y="1676956"/>
                <a:ext cx="55925" cy="51625"/>
              </a:xfrm>
              <a:custGeom>
                <a:avLst/>
                <a:gdLst>
                  <a:gd name="T0" fmla="*/ 36 w 75"/>
                  <a:gd name="T1" fmla="*/ 69 h 69"/>
                  <a:gd name="T2" fmla="*/ 0 w 75"/>
                  <a:gd name="T3" fmla="*/ 7 h 69"/>
                  <a:gd name="T4" fmla="*/ 6 w 75"/>
                  <a:gd name="T5" fmla="*/ 0 h 69"/>
                  <a:gd name="T6" fmla="*/ 75 w 75"/>
                  <a:gd name="T7" fmla="*/ 20 h 69"/>
                  <a:gd name="T8" fmla="*/ 69 w 75"/>
                  <a:gd name="T9" fmla="*/ 28 h 69"/>
                  <a:gd name="T10" fmla="*/ 48 w 75"/>
                  <a:gd name="T11" fmla="*/ 22 h 69"/>
                  <a:gd name="T12" fmla="*/ 31 w 75"/>
                  <a:gd name="T13" fmla="*/ 43 h 69"/>
                  <a:gd name="T14" fmla="*/ 42 w 75"/>
                  <a:gd name="T15" fmla="*/ 62 h 69"/>
                  <a:gd name="T16" fmla="*/ 36 w 75"/>
                  <a:gd name="T17" fmla="*/ 69 h 69"/>
                  <a:gd name="T18" fmla="*/ 27 w 75"/>
                  <a:gd name="T19" fmla="*/ 37 h 69"/>
                  <a:gd name="T20" fmla="*/ 41 w 75"/>
                  <a:gd name="T21" fmla="*/ 19 h 69"/>
                  <a:gd name="T22" fmla="*/ 22 w 75"/>
                  <a:gd name="T23" fmla="*/ 13 h 69"/>
                  <a:gd name="T24" fmla="*/ 8 w 75"/>
                  <a:gd name="T25" fmla="*/ 8 h 69"/>
                  <a:gd name="T26" fmla="*/ 16 w 75"/>
                  <a:gd name="T27" fmla="*/ 19 h 69"/>
                  <a:gd name="T28" fmla="*/ 27 w 75"/>
                  <a:gd name="T29" fmla="*/ 3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69">
                    <a:moveTo>
                      <a:pt x="36" y="69"/>
                    </a:moveTo>
                    <a:cubicBezTo>
                      <a:pt x="0" y="7"/>
                      <a:pt x="0" y="7"/>
                      <a:pt x="0" y="7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5" y="20"/>
                      <a:pt x="75" y="20"/>
                      <a:pt x="75" y="20"/>
                    </a:cubicBezTo>
                    <a:cubicBezTo>
                      <a:pt x="69" y="28"/>
                      <a:pt x="69" y="28"/>
                      <a:pt x="69" y="28"/>
                    </a:cubicBezTo>
                    <a:cubicBezTo>
                      <a:pt x="48" y="22"/>
                      <a:pt x="48" y="22"/>
                      <a:pt x="48" y="22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42" y="62"/>
                      <a:pt x="42" y="62"/>
                      <a:pt x="42" y="62"/>
                    </a:cubicBezTo>
                    <a:cubicBezTo>
                      <a:pt x="36" y="69"/>
                      <a:pt x="36" y="69"/>
                      <a:pt x="36" y="69"/>
                    </a:cubicBezTo>
                    <a:close/>
                    <a:moveTo>
                      <a:pt x="27" y="37"/>
                    </a:moveTo>
                    <a:cubicBezTo>
                      <a:pt x="41" y="19"/>
                      <a:pt x="41" y="19"/>
                      <a:pt x="41" y="19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16" y="11"/>
                      <a:pt x="12" y="9"/>
                      <a:pt x="8" y="8"/>
                    </a:cubicBezTo>
                    <a:cubicBezTo>
                      <a:pt x="11" y="11"/>
                      <a:pt x="14" y="15"/>
                      <a:pt x="16" y="19"/>
                    </a:cubicBezTo>
                    <a:lnTo>
                      <a:pt x="27" y="37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6" name="îṥliḓè"/>
              <p:cNvSpPr/>
              <p:nvPr/>
            </p:nvSpPr>
            <p:spPr bwMode="auto">
              <a:xfrm>
                <a:off x="4712162" y="1643256"/>
                <a:ext cx="57360" cy="41587"/>
              </a:xfrm>
              <a:custGeom>
                <a:avLst/>
                <a:gdLst>
                  <a:gd name="T0" fmla="*/ 48 w 80"/>
                  <a:gd name="T1" fmla="*/ 58 h 58"/>
                  <a:gd name="T2" fmla="*/ 0 w 80"/>
                  <a:gd name="T3" fmla="*/ 7 h 58"/>
                  <a:gd name="T4" fmla="*/ 7 w 80"/>
                  <a:gd name="T5" fmla="*/ 0 h 58"/>
                  <a:gd name="T6" fmla="*/ 49 w 80"/>
                  <a:gd name="T7" fmla="*/ 46 h 58"/>
                  <a:gd name="T8" fmla="*/ 74 w 80"/>
                  <a:gd name="T9" fmla="*/ 23 h 58"/>
                  <a:gd name="T10" fmla="*/ 80 w 80"/>
                  <a:gd name="T11" fmla="*/ 29 h 58"/>
                  <a:gd name="T12" fmla="*/ 48 w 80"/>
                  <a:gd name="T13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" h="58">
                    <a:moveTo>
                      <a:pt x="48" y="58"/>
                    </a:moveTo>
                    <a:lnTo>
                      <a:pt x="0" y="7"/>
                    </a:lnTo>
                    <a:lnTo>
                      <a:pt x="7" y="0"/>
                    </a:lnTo>
                    <a:lnTo>
                      <a:pt x="49" y="46"/>
                    </a:lnTo>
                    <a:lnTo>
                      <a:pt x="74" y="23"/>
                    </a:lnTo>
                    <a:lnTo>
                      <a:pt x="80" y="29"/>
                    </a:lnTo>
                    <a:lnTo>
                      <a:pt x="48" y="58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íšļîďe"/>
              <p:cNvSpPr/>
              <p:nvPr/>
            </p:nvSpPr>
            <p:spPr bwMode="auto">
              <a:xfrm>
                <a:off x="4788163" y="1575860"/>
                <a:ext cx="48038" cy="51625"/>
              </a:xfrm>
              <a:custGeom>
                <a:avLst/>
                <a:gdLst>
                  <a:gd name="T0" fmla="*/ 13 w 64"/>
                  <a:gd name="T1" fmla="*/ 58 h 69"/>
                  <a:gd name="T2" fmla="*/ 20 w 64"/>
                  <a:gd name="T3" fmla="*/ 53 h 69"/>
                  <a:gd name="T4" fmla="*/ 27 w 64"/>
                  <a:gd name="T5" fmla="*/ 59 h 69"/>
                  <a:gd name="T6" fmla="*/ 35 w 64"/>
                  <a:gd name="T7" fmla="*/ 60 h 69"/>
                  <a:gd name="T8" fmla="*/ 45 w 64"/>
                  <a:gd name="T9" fmla="*/ 57 h 69"/>
                  <a:gd name="T10" fmla="*/ 52 w 64"/>
                  <a:gd name="T11" fmla="*/ 51 h 69"/>
                  <a:gd name="T12" fmla="*/ 55 w 64"/>
                  <a:gd name="T13" fmla="*/ 45 h 69"/>
                  <a:gd name="T14" fmla="*/ 54 w 64"/>
                  <a:gd name="T15" fmla="*/ 39 h 69"/>
                  <a:gd name="T16" fmla="*/ 50 w 64"/>
                  <a:gd name="T17" fmla="*/ 35 h 69"/>
                  <a:gd name="T18" fmla="*/ 43 w 64"/>
                  <a:gd name="T19" fmla="*/ 35 h 69"/>
                  <a:gd name="T20" fmla="*/ 31 w 64"/>
                  <a:gd name="T21" fmla="*/ 38 h 69"/>
                  <a:gd name="T22" fmla="*/ 17 w 64"/>
                  <a:gd name="T23" fmla="*/ 40 h 69"/>
                  <a:gd name="T24" fmla="*/ 8 w 64"/>
                  <a:gd name="T25" fmla="*/ 38 h 69"/>
                  <a:gd name="T26" fmla="*/ 2 w 64"/>
                  <a:gd name="T27" fmla="*/ 32 h 69"/>
                  <a:gd name="T28" fmla="*/ 0 w 64"/>
                  <a:gd name="T29" fmla="*/ 22 h 69"/>
                  <a:gd name="T30" fmla="*/ 4 w 64"/>
                  <a:gd name="T31" fmla="*/ 12 h 69"/>
                  <a:gd name="T32" fmla="*/ 14 w 64"/>
                  <a:gd name="T33" fmla="*/ 4 h 69"/>
                  <a:gd name="T34" fmla="*/ 26 w 64"/>
                  <a:gd name="T35" fmla="*/ 0 h 69"/>
                  <a:gd name="T36" fmla="*/ 37 w 64"/>
                  <a:gd name="T37" fmla="*/ 2 h 69"/>
                  <a:gd name="T38" fmla="*/ 45 w 64"/>
                  <a:gd name="T39" fmla="*/ 10 h 69"/>
                  <a:gd name="T40" fmla="*/ 38 w 64"/>
                  <a:gd name="T41" fmla="*/ 14 h 69"/>
                  <a:gd name="T42" fmla="*/ 29 w 64"/>
                  <a:gd name="T43" fmla="*/ 8 h 69"/>
                  <a:gd name="T44" fmla="*/ 18 w 64"/>
                  <a:gd name="T45" fmla="*/ 11 h 69"/>
                  <a:gd name="T46" fmla="*/ 9 w 64"/>
                  <a:gd name="T47" fmla="*/ 19 h 69"/>
                  <a:gd name="T48" fmla="*/ 9 w 64"/>
                  <a:gd name="T49" fmla="*/ 27 h 69"/>
                  <a:gd name="T50" fmla="*/ 14 w 64"/>
                  <a:gd name="T51" fmla="*/ 31 h 69"/>
                  <a:gd name="T52" fmla="*/ 28 w 64"/>
                  <a:gd name="T53" fmla="*/ 29 h 69"/>
                  <a:gd name="T54" fmla="*/ 43 w 64"/>
                  <a:gd name="T55" fmla="*/ 26 h 69"/>
                  <a:gd name="T56" fmla="*/ 54 w 64"/>
                  <a:gd name="T57" fmla="*/ 27 h 69"/>
                  <a:gd name="T58" fmla="*/ 61 w 64"/>
                  <a:gd name="T59" fmla="*/ 34 h 69"/>
                  <a:gd name="T60" fmla="*/ 63 w 64"/>
                  <a:gd name="T61" fmla="*/ 45 h 69"/>
                  <a:gd name="T62" fmla="*/ 59 w 64"/>
                  <a:gd name="T63" fmla="*/ 55 h 69"/>
                  <a:gd name="T64" fmla="*/ 49 w 64"/>
                  <a:gd name="T65" fmla="*/ 64 h 69"/>
                  <a:gd name="T66" fmla="*/ 35 w 64"/>
                  <a:gd name="T67" fmla="*/ 69 h 69"/>
                  <a:gd name="T68" fmla="*/ 22 w 64"/>
                  <a:gd name="T69" fmla="*/ 67 h 69"/>
                  <a:gd name="T70" fmla="*/ 13 w 64"/>
                  <a:gd name="T71" fmla="*/ 58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4" h="69">
                    <a:moveTo>
                      <a:pt x="13" y="58"/>
                    </a:moveTo>
                    <a:cubicBezTo>
                      <a:pt x="20" y="53"/>
                      <a:pt x="20" y="53"/>
                      <a:pt x="20" y="53"/>
                    </a:cubicBezTo>
                    <a:cubicBezTo>
                      <a:pt x="22" y="56"/>
                      <a:pt x="24" y="58"/>
                      <a:pt x="27" y="59"/>
                    </a:cubicBezTo>
                    <a:cubicBezTo>
                      <a:pt x="29" y="60"/>
                      <a:pt x="32" y="61"/>
                      <a:pt x="35" y="60"/>
                    </a:cubicBezTo>
                    <a:cubicBezTo>
                      <a:pt x="38" y="60"/>
                      <a:pt x="42" y="59"/>
                      <a:pt x="45" y="57"/>
                    </a:cubicBezTo>
                    <a:cubicBezTo>
                      <a:pt x="48" y="55"/>
                      <a:pt x="50" y="54"/>
                      <a:pt x="52" y="51"/>
                    </a:cubicBezTo>
                    <a:cubicBezTo>
                      <a:pt x="54" y="49"/>
                      <a:pt x="55" y="47"/>
                      <a:pt x="55" y="45"/>
                    </a:cubicBezTo>
                    <a:cubicBezTo>
                      <a:pt x="55" y="43"/>
                      <a:pt x="55" y="41"/>
                      <a:pt x="54" y="39"/>
                    </a:cubicBezTo>
                    <a:cubicBezTo>
                      <a:pt x="53" y="37"/>
                      <a:pt x="52" y="36"/>
                      <a:pt x="50" y="35"/>
                    </a:cubicBezTo>
                    <a:cubicBezTo>
                      <a:pt x="48" y="34"/>
                      <a:pt x="46" y="34"/>
                      <a:pt x="43" y="35"/>
                    </a:cubicBezTo>
                    <a:cubicBezTo>
                      <a:pt x="41" y="35"/>
                      <a:pt x="37" y="36"/>
                      <a:pt x="31" y="38"/>
                    </a:cubicBezTo>
                    <a:cubicBezTo>
                      <a:pt x="24" y="39"/>
                      <a:pt x="20" y="40"/>
                      <a:pt x="17" y="40"/>
                    </a:cubicBezTo>
                    <a:cubicBezTo>
                      <a:pt x="14" y="40"/>
                      <a:pt x="11" y="40"/>
                      <a:pt x="8" y="38"/>
                    </a:cubicBezTo>
                    <a:cubicBezTo>
                      <a:pt x="5" y="37"/>
                      <a:pt x="3" y="35"/>
                      <a:pt x="2" y="32"/>
                    </a:cubicBezTo>
                    <a:cubicBezTo>
                      <a:pt x="0" y="29"/>
                      <a:pt x="0" y="26"/>
                      <a:pt x="0" y="22"/>
                    </a:cubicBezTo>
                    <a:cubicBezTo>
                      <a:pt x="0" y="19"/>
                      <a:pt x="1" y="16"/>
                      <a:pt x="4" y="12"/>
                    </a:cubicBezTo>
                    <a:cubicBezTo>
                      <a:pt x="6" y="9"/>
                      <a:pt x="10" y="7"/>
                      <a:pt x="14" y="4"/>
                    </a:cubicBezTo>
                    <a:cubicBezTo>
                      <a:pt x="18" y="2"/>
                      <a:pt x="22" y="1"/>
                      <a:pt x="26" y="0"/>
                    </a:cubicBezTo>
                    <a:cubicBezTo>
                      <a:pt x="30" y="0"/>
                      <a:pt x="34" y="0"/>
                      <a:pt x="37" y="2"/>
                    </a:cubicBezTo>
                    <a:cubicBezTo>
                      <a:pt x="41" y="4"/>
                      <a:pt x="43" y="6"/>
                      <a:pt x="45" y="10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6" y="11"/>
                      <a:pt x="33" y="9"/>
                      <a:pt x="29" y="8"/>
                    </a:cubicBezTo>
                    <a:cubicBezTo>
                      <a:pt x="26" y="8"/>
                      <a:pt x="22" y="9"/>
                      <a:pt x="18" y="11"/>
                    </a:cubicBezTo>
                    <a:cubicBezTo>
                      <a:pt x="13" y="14"/>
                      <a:pt x="10" y="16"/>
                      <a:pt x="9" y="19"/>
                    </a:cubicBezTo>
                    <a:cubicBezTo>
                      <a:pt x="8" y="22"/>
                      <a:pt x="8" y="25"/>
                      <a:pt x="9" y="27"/>
                    </a:cubicBezTo>
                    <a:cubicBezTo>
                      <a:pt x="10" y="29"/>
                      <a:pt x="12" y="31"/>
                      <a:pt x="14" y="31"/>
                    </a:cubicBezTo>
                    <a:cubicBezTo>
                      <a:pt x="16" y="32"/>
                      <a:pt x="21" y="31"/>
                      <a:pt x="28" y="29"/>
                    </a:cubicBezTo>
                    <a:cubicBezTo>
                      <a:pt x="35" y="27"/>
                      <a:pt x="40" y="26"/>
                      <a:pt x="43" y="26"/>
                    </a:cubicBezTo>
                    <a:cubicBezTo>
                      <a:pt x="47" y="25"/>
                      <a:pt x="51" y="26"/>
                      <a:pt x="54" y="27"/>
                    </a:cubicBezTo>
                    <a:cubicBezTo>
                      <a:pt x="57" y="29"/>
                      <a:pt x="59" y="31"/>
                      <a:pt x="61" y="34"/>
                    </a:cubicBezTo>
                    <a:cubicBezTo>
                      <a:pt x="63" y="37"/>
                      <a:pt x="64" y="41"/>
                      <a:pt x="63" y="45"/>
                    </a:cubicBezTo>
                    <a:cubicBezTo>
                      <a:pt x="63" y="48"/>
                      <a:pt x="62" y="52"/>
                      <a:pt x="59" y="55"/>
                    </a:cubicBezTo>
                    <a:cubicBezTo>
                      <a:pt x="57" y="59"/>
                      <a:pt x="53" y="62"/>
                      <a:pt x="49" y="64"/>
                    </a:cubicBezTo>
                    <a:cubicBezTo>
                      <a:pt x="44" y="67"/>
                      <a:pt x="39" y="68"/>
                      <a:pt x="35" y="69"/>
                    </a:cubicBezTo>
                    <a:cubicBezTo>
                      <a:pt x="30" y="69"/>
                      <a:pt x="26" y="69"/>
                      <a:pt x="22" y="67"/>
                    </a:cubicBezTo>
                    <a:cubicBezTo>
                      <a:pt x="19" y="65"/>
                      <a:pt x="16" y="62"/>
                      <a:pt x="13" y="58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íṧḻïḓê"/>
              <p:cNvSpPr/>
              <p:nvPr/>
            </p:nvSpPr>
            <p:spPr bwMode="auto">
              <a:xfrm>
                <a:off x="4839069" y="1550046"/>
                <a:ext cx="50189" cy="53058"/>
              </a:xfrm>
              <a:custGeom>
                <a:avLst/>
                <a:gdLst>
                  <a:gd name="T0" fmla="*/ 5 w 67"/>
                  <a:gd name="T1" fmla="*/ 47 h 70"/>
                  <a:gd name="T2" fmla="*/ 4 w 67"/>
                  <a:gd name="T3" fmla="*/ 19 h 70"/>
                  <a:gd name="T4" fmla="*/ 22 w 67"/>
                  <a:gd name="T5" fmla="*/ 2 h 70"/>
                  <a:gd name="T6" fmla="*/ 39 w 67"/>
                  <a:gd name="T7" fmla="*/ 1 h 70"/>
                  <a:gd name="T8" fmla="*/ 54 w 67"/>
                  <a:gd name="T9" fmla="*/ 8 h 70"/>
                  <a:gd name="T10" fmla="*/ 64 w 67"/>
                  <a:gd name="T11" fmla="*/ 23 h 70"/>
                  <a:gd name="T12" fmla="*/ 67 w 67"/>
                  <a:gd name="T13" fmla="*/ 42 h 70"/>
                  <a:gd name="T14" fmla="*/ 60 w 67"/>
                  <a:gd name="T15" fmla="*/ 57 h 70"/>
                  <a:gd name="T16" fmla="*/ 47 w 67"/>
                  <a:gd name="T17" fmla="*/ 67 h 70"/>
                  <a:gd name="T18" fmla="*/ 29 w 67"/>
                  <a:gd name="T19" fmla="*/ 69 h 70"/>
                  <a:gd name="T20" fmla="*/ 14 w 67"/>
                  <a:gd name="T21" fmla="*/ 61 h 70"/>
                  <a:gd name="T22" fmla="*/ 5 w 67"/>
                  <a:gd name="T23" fmla="*/ 47 h 70"/>
                  <a:gd name="T24" fmla="*/ 13 w 67"/>
                  <a:gd name="T25" fmla="*/ 44 h 70"/>
                  <a:gd name="T26" fmla="*/ 26 w 67"/>
                  <a:gd name="T27" fmla="*/ 59 h 70"/>
                  <a:gd name="T28" fmla="*/ 44 w 67"/>
                  <a:gd name="T29" fmla="*/ 60 h 70"/>
                  <a:gd name="T30" fmla="*/ 57 w 67"/>
                  <a:gd name="T31" fmla="*/ 47 h 70"/>
                  <a:gd name="T32" fmla="*/ 56 w 67"/>
                  <a:gd name="T33" fmla="*/ 27 h 70"/>
                  <a:gd name="T34" fmla="*/ 48 w 67"/>
                  <a:gd name="T35" fmla="*/ 14 h 70"/>
                  <a:gd name="T36" fmla="*/ 37 w 67"/>
                  <a:gd name="T37" fmla="*/ 8 h 70"/>
                  <a:gd name="T38" fmla="*/ 25 w 67"/>
                  <a:gd name="T39" fmla="*/ 9 h 70"/>
                  <a:gd name="T40" fmla="*/ 12 w 67"/>
                  <a:gd name="T41" fmla="*/ 21 h 70"/>
                  <a:gd name="T42" fmla="*/ 13 w 67"/>
                  <a:gd name="T43" fmla="*/ 4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7" h="70">
                    <a:moveTo>
                      <a:pt x="5" y="47"/>
                    </a:moveTo>
                    <a:cubicBezTo>
                      <a:pt x="1" y="37"/>
                      <a:pt x="0" y="27"/>
                      <a:pt x="4" y="19"/>
                    </a:cubicBezTo>
                    <a:cubicBezTo>
                      <a:pt x="7" y="11"/>
                      <a:pt x="13" y="6"/>
                      <a:pt x="22" y="2"/>
                    </a:cubicBezTo>
                    <a:cubicBezTo>
                      <a:pt x="28" y="0"/>
                      <a:pt x="33" y="0"/>
                      <a:pt x="39" y="1"/>
                    </a:cubicBezTo>
                    <a:cubicBezTo>
                      <a:pt x="45" y="1"/>
                      <a:pt x="50" y="4"/>
                      <a:pt x="54" y="8"/>
                    </a:cubicBezTo>
                    <a:cubicBezTo>
                      <a:pt x="58" y="12"/>
                      <a:pt x="62" y="17"/>
                      <a:pt x="64" y="23"/>
                    </a:cubicBezTo>
                    <a:cubicBezTo>
                      <a:pt x="67" y="30"/>
                      <a:pt x="67" y="36"/>
                      <a:pt x="67" y="42"/>
                    </a:cubicBezTo>
                    <a:cubicBezTo>
                      <a:pt x="66" y="48"/>
                      <a:pt x="64" y="53"/>
                      <a:pt x="60" y="57"/>
                    </a:cubicBezTo>
                    <a:cubicBezTo>
                      <a:pt x="57" y="62"/>
                      <a:pt x="52" y="65"/>
                      <a:pt x="47" y="67"/>
                    </a:cubicBezTo>
                    <a:cubicBezTo>
                      <a:pt x="41" y="69"/>
                      <a:pt x="35" y="70"/>
                      <a:pt x="29" y="69"/>
                    </a:cubicBezTo>
                    <a:cubicBezTo>
                      <a:pt x="24" y="68"/>
                      <a:pt x="19" y="65"/>
                      <a:pt x="14" y="61"/>
                    </a:cubicBezTo>
                    <a:cubicBezTo>
                      <a:pt x="10" y="57"/>
                      <a:pt x="7" y="52"/>
                      <a:pt x="5" y="47"/>
                    </a:cubicBezTo>
                    <a:close/>
                    <a:moveTo>
                      <a:pt x="13" y="44"/>
                    </a:moveTo>
                    <a:cubicBezTo>
                      <a:pt x="16" y="51"/>
                      <a:pt x="20" y="57"/>
                      <a:pt x="26" y="59"/>
                    </a:cubicBezTo>
                    <a:cubicBezTo>
                      <a:pt x="32" y="62"/>
                      <a:pt x="38" y="62"/>
                      <a:pt x="44" y="60"/>
                    </a:cubicBezTo>
                    <a:cubicBezTo>
                      <a:pt x="50" y="58"/>
                      <a:pt x="54" y="53"/>
                      <a:pt x="57" y="47"/>
                    </a:cubicBezTo>
                    <a:cubicBezTo>
                      <a:pt x="59" y="42"/>
                      <a:pt x="59" y="35"/>
                      <a:pt x="56" y="27"/>
                    </a:cubicBezTo>
                    <a:cubicBezTo>
                      <a:pt x="54" y="21"/>
                      <a:pt x="51" y="17"/>
                      <a:pt x="48" y="14"/>
                    </a:cubicBezTo>
                    <a:cubicBezTo>
                      <a:pt x="45" y="11"/>
                      <a:pt x="41" y="9"/>
                      <a:pt x="37" y="8"/>
                    </a:cubicBezTo>
                    <a:cubicBezTo>
                      <a:pt x="33" y="7"/>
                      <a:pt x="29" y="8"/>
                      <a:pt x="25" y="9"/>
                    </a:cubicBezTo>
                    <a:cubicBezTo>
                      <a:pt x="19" y="12"/>
                      <a:pt x="15" y="16"/>
                      <a:pt x="12" y="21"/>
                    </a:cubicBezTo>
                    <a:cubicBezTo>
                      <a:pt x="9" y="27"/>
                      <a:pt x="10" y="34"/>
                      <a:pt x="13" y="44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îşļïdè"/>
              <p:cNvSpPr/>
              <p:nvPr/>
            </p:nvSpPr>
            <p:spPr bwMode="auto">
              <a:xfrm>
                <a:off x="4897145" y="1529969"/>
                <a:ext cx="45888" cy="55926"/>
              </a:xfrm>
              <a:custGeom>
                <a:avLst/>
                <a:gdLst>
                  <a:gd name="T0" fmla="*/ 42 w 61"/>
                  <a:gd name="T1" fmla="*/ 2 h 74"/>
                  <a:gd name="T2" fmla="*/ 51 w 61"/>
                  <a:gd name="T3" fmla="*/ 0 h 74"/>
                  <a:gd name="T4" fmla="*/ 60 w 61"/>
                  <a:gd name="T5" fmla="*/ 38 h 74"/>
                  <a:gd name="T6" fmla="*/ 61 w 61"/>
                  <a:gd name="T7" fmla="*/ 54 h 74"/>
                  <a:gd name="T8" fmla="*/ 55 w 61"/>
                  <a:gd name="T9" fmla="*/ 65 h 74"/>
                  <a:gd name="T10" fmla="*/ 41 w 61"/>
                  <a:gd name="T11" fmla="*/ 72 h 74"/>
                  <a:gd name="T12" fmla="*/ 25 w 61"/>
                  <a:gd name="T13" fmla="*/ 73 h 74"/>
                  <a:gd name="T14" fmla="*/ 15 w 61"/>
                  <a:gd name="T15" fmla="*/ 65 h 74"/>
                  <a:gd name="T16" fmla="*/ 8 w 61"/>
                  <a:gd name="T17" fmla="*/ 50 h 74"/>
                  <a:gd name="T18" fmla="*/ 0 w 61"/>
                  <a:gd name="T19" fmla="*/ 12 h 74"/>
                  <a:gd name="T20" fmla="*/ 8 w 61"/>
                  <a:gd name="T21" fmla="*/ 10 h 74"/>
                  <a:gd name="T22" fmla="*/ 17 w 61"/>
                  <a:gd name="T23" fmla="*/ 48 h 74"/>
                  <a:gd name="T24" fmla="*/ 21 w 61"/>
                  <a:gd name="T25" fmla="*/ 60 h 74"/>
                  <a:gd name="T26" fmla="*/ 28 w 61"/>
                  <a:gd name="T27" fmla="*/ 65 h 74"/>
                  <a:gd name="T28" fmla="*/ 38 w 61"/>
                  <a:gd name="T29" fmla="*/ 65 h 74"/>
                  <a:gd name="T30" fmla="*/ 51 w 61"/>
                  <a:gd name="T31" fmla="*/ 57 h 74"/>
                  <a:gd name="T32" fmla="*/ 51 w 61"/>
                  <a:gd name="T33" fmla="*/ 40 h 74"/>
                  <a:gd name="T34" fmla="*/ 42 w 61"/>
                  <a:gd name="T35" fmla="*/ 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1" h="74">
                    <a:moveTo>
                      <a:pt x="42" y="2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60" y="38"/>
                      <a:pt x="60" y="38"/>
                      <a:pt x="60" y="38"/>
                    </a:cubicBezTo>
                    <a:cubicBezTo>
                      <a:pt x="61" y="44"/>
                      <a:pt x="61" y="50"/>
                      <a:pt x="61" y="54"/>
                    </a:cubicBezTo>
                    <a:cubicBezTo>
                      <a:pt x="60" y="58"/>
                      <a:pt x="58" y="62"/>
                      <a:pt x="55" y="65"/>
                    </a:cubicBezTo>
                    <a:cubicBezTo>
                      <a:pt x="52" y="69"/>
                      <a:pt x="47" y="71"/>
                      <a:pt x="41" y="72"/>
                    </a:cubicBezTo>
                    <a:cubicBezTo>
                      <a:pt x="35" y="74"/>
                      <a:pt x="29" y="74"/>
                      <a:pt x="25" y="73"/>
                    </a:cubicBezTo>
                    <a:cubicBezTo>
                      <a:pt x="21" y="71"/>
                      <a:pt x="17" y="69"/>
                      <a:pt x="15" y="65"/>
                    </a:cubicBezTo>
                    <a:cubicBezTo>
                      <a:pt x="12" y="62"/>
                      <a:pt x="10" y="57"/>
                      <a:pt x="8" y="5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8" y="53"/>
                      <a:pt x="20" y="57"/>
                      <a:pt x="21" y="60"/>
                    </a:cubicBezTo>
                    <a:cubicBezTo>
                      <a:pt x="23" y="62"/>
                      <a:pt x="25" y="64"/>
                      <a:pt x="28" y="65"/>
                    </a:cubicBezTo>
                    <a:cubicBezTo>
                      <a:pt x="31" y="66"/>
                      <a:pt x="34" y="66"/>
                      <a:pt x="38" y="65"/>
                    </a:cubicBezTo>
                    <a:cubicBezTo>
                      <a:pt x="44" y="63"/>
                      <a:pt x="49" y="61"/>
                      <a:pt x="51" y="57"/>
                    </a:cubicBezTo>
                    <a:cubicBezTo>
                      <a:pt x="53" y="54"/>
                      <a:pt x="53" y="48"/>
                      <a:pt x="51" y="40"/>
                    </a:cubicBezTo>
                    <a:lnTo>
                      <a:pt x="42" y="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îṧľiḍê"/>
              <p:cNvSpPr/>
              <p:nvPr/>
            </p:nvSpPr>
            <p:spPr bwMode="auto">
              <a:xfrm>
                <a:off x="4954505" y="1524231"/>
                <a:ext cx="40151" cy="52342"/>
              </a:xfrm>
              <a:custGeom>
                <a:avLst/>
                <a:gdLst>
                  <a:gd name="T0" fmla="*/ 27 w 56"/>
                  <a:gd name="T1" fmla="*/ 73 h 73"/>
                  <a:gd name="T2" fmla="*/ 23 w 56"/>
                  <a:gd name="T3" fmla="*/ 11 h 73"/>
                  <a:gd name="T4" fmla="*/ 0 w 56"/>
                  <a:gd name="T5" fmla="*/ 13 h 73"/>
                  <a:gd name="T6" fmla="*/ 0 w 56"/>
                  <a:gd name="T7" fmla="*/ 5 h 73"/>
                  <a:gd name="T8" fmla="*/ 56 w 56"/>
                  <a:gd name="T9" fmla="*/ 0 h 73"/>
                  <a:gd name="T10" fmla="*/ 56 w 56"/>
                  <a:gd name="T11" fmla="*/ 9 h 73"/>
                  <a:gd name="T12" fmla="*/ 32 w 56"/>
                  <a:gd name="T13" fmla="*/ 11 h 73"/>
                  <a:gd name="T14" fmla="*/ 37 w 56"/>
                  <a:gd name="T15" fmla="*/ 73 h 73"/>
                  <a:gd name="T16" fmla="*/ 27 w 56"/>
                  <a:gd name="T17" fmla="*/ 7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73">
                    <a:moveTo>
                      <a:pt x="27" y="73"/>
                    </a:moveTo>
                    <a:lnTo>
                      <a:pt x="23" y="11"/>
                    </a:lnTo>
                    <a:lnTo>
                      <a:pt x="0" y="13"/>
                    </a:lnTo>
                    <a:lnTo>
                      <a:pt x="0" y="5"/>
                    </a:lnTo>
                    <a:lnTo>
                      <a:pt x="56" y="0"/>
                    </a:lnTo>
                    <a:lnTo>
                      <a:pt x="56" y="9"/>
                    </a:lnTo>
                    <a:lnTo>
                      <a:pt x="32" y="11"/>
                    </a:lnTo>
                    <a:lnTo>
                      <a:pt x="37" y="73"/>
                    </a:lnTo>
                    <a:lnTo>
                      <a:pt x="27" y="73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ïsļïḑè"/>
              <p:cNvSpPr/>
              <p:nvPr/>
            </p:nvSpPr>
            <p:spPr bwMode="auto">
              <a:xfrm>
                <a:off x="5008278" y="1526385"/>
                <a:ext cx="43020" cy="52342"/>
              </a:xfrm>
              <a:custGeom>
                <a:avLst/>
                <a:gdLst>
                  <a:gd name="T0" fmla="*/ 0 w 60"/>
                  <a:gd name="T1" fmla="*/ 70 h 73"/>
                  <a:gd name="T2" fmla="*/ 6 w 60"/>
                  <a:gd name="T3" fmla="*/ 0 h 73"/>
                  <a:gd name="T4" fmla="*/ 15 w 60"/>
                  <a:gd name="T5" fmla="*/ 1 h 73"/>
                  <a:gd name="T6" fmla="*/ 13 w 60"/>
                  <a:gd name="T7" fmla="*/ 29 h 73"/>
                  <a:gd name="T8" fmla="*/ 49 w 60"/>
                  <a:gd name="T9" fmla="*/ 31 h 73"/>
                  <a:gd name="T10" fmla="*/ 51 w 60"/>
                  <a:gd name="T11" fmla="*/ 3 h 73"/>
                  <a:gd name="T12" fmla="*/ 60 w 60"/>
                  <a:gd name="T13" fmla="*/ 4 h 73"/>
                  <a:gd name="T14" fmla="*/ 55 w 60"/>
                  <a:gd name="T15" fmla="*/ 73 h 73"/>
                  <a:gd name="T16" fmla="*/ 47 w 60"/>
                  <a:gd name="T17" fmla="*/ 73 h 73"/>
                  <a:gd name="T18" fmla="*/ 49 w 60"/>
                  <a:gd name="T19" fmla="*/ 39 h 73"/>
                  <a:gd name="T20" fmla="*/ 12 w 60"/>
                  <a:gd name="T21" fmla="*/ 37 h 73"/>
                  <a:gd name="T22" fmla="*/ 10 w 60"/>
                  <a:gd name="T23" fmla="*/ 70 h 73"/>
                  <a:gd name="T24" fmla="*/ 0 w 60"/>
                  <a:gd name="T25" fmla="*/ 7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0" h="73">
                    <a:moveTo>
                      <a:pt x="0" y="70"/>
                    </a:moveTo>
                    <a:lnTo>
                      <a:pt x="6" y="0"/>
                    </a:lnTo>
                    <a:lnTo>
                      <a:pt x="15" y="1"/>
                    </a:lnTo>
                    <a:lnTo>
                      <a:pt x="13" y="29"/>
                    </a:lnTo>
                    <a:lnTo>
                      <a:pt x="49" y="31"/>
                    </a:lnTo>
                    <a:lnTo>
                      <a:pt x="51" y="3"/>
                    </a:lnTo>
                    <a:lnTo>
                      <a:pt x="60" y="4"/>
                    </a:lnTo>
                    <a:lnTo>
                      <a:pt x="55" y="73"/>
                    </a:lnTo>
                    <a:lnTo>
                      <a:pt x="47" y="73"/>
                    </a:lnTo>
                    <a:lnTo>
                      <a:pt x="49" y="39"/>
                    </a:lnTo>
                    <a:lnTo>
                      <a:pt x="12" y="37"/>
                    </a:lnTo>
                    <a:lnTo>
                      <a:pt x="10" y="70"/>
                    </a:lnTo>
                    <a:lnTo>
                      <a:pt x="0" y="70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2" name="îṥľîḋe"/>
              <p:cNvSpPr/>
              <p:nvPr/>
            </p:nvSpPr>
            <p:spPr bwMode="auto">
              <a:xfrm>
                <a:off x="5156695" y="1567969"/>
                <a:ext cx="53775" cy="58077"/>
              </a:xfrm>
              <a:custGeom>
                <a:avLst/>
                <a:gdLst>
                  <a:gd name="T0" fmla="*/ 64 w 72"/>
                  <a:gd name="T1" fmla="*/ 22 h 77"/>
                  <a:gd name="T2" fmla="*/ 72 w 72"/>
                  <a:gd name="T3" fmla="*/ 26 h 77"/>
                  <a:gd name="T4" fmla="*/ 52 w 72"/>
                  <a:gd name="T5" fmla="*/ 60 h 77"/>
                  <a:gd name="T6" fmla="*/ 42 w 72"/>
                  <a:gd name="T7" fmla="*/ 72 h 77"/>
                  <a:gd name="T8" fmla="*/ 30 w 72"/>
                  <a:gd name="T9" fmla="*/ 77 h 77"/>
                  <a:gd name="T10" fmla="*/ 15 w 72"/>
                  <a:gd name="T11" fmla="*/ 72 h 77"/>
                  <a:gd name="T12" fmla="*/ 3 w 72"/>
                  <a:gd name="T13" fmla="*/ 61 h 77"/>
                  <a:gd name="T14" fmla="*/ 0 w 72"/>
                  <a:gd name="T15" fmla="*/ 49 h 77"/>
                  <a:gd name="T16" fmla="*/ 7 w 72"/>
                  <a:gd name="T17" fmla="*/ 33 h 77"/>
                  <a:gd name="T18" fmla="*/ 26 w 72"/>
                  <a:gd name="T19" fmla="*/ 0 h 77"/>
                  <a:gd name="T20" fmla="*/ 34 w 72"/>
                  <a:gd name="T21" fmla="*/ 4 h 77"/>
                  <a:gd name="T22" fmla="*/ 14 w 72"/>
                  <a:gd name="T23" fmla="*/ 38 h 77"/>
                  <a:gd name="T24" fmla="*/ 9 w 72"/>
                  <a:gd name="T25" fmla="*/ 50 h 77"/>
                  <a:gd name="T26" fmla="*/ 11 w 72"/>
                  <a:gd name="T27" fmla="*/ 58 h 77"/>
                  <a:gd name="T28" fmla="*/ 18 w 72"/>
                  <a:gd name="T29" fmla="*/ 65 h 77"/>
                  <a:gd name="T30" fmla="*/ 33 w 72"/>
                  <a:gd name="T31" fmla="*/ 68 h 77"/>
                  <a:gd name="T32" fmla="*/ 45 w 72"/>
                  <a:gd name="T33" fmla="*/ 55 h 77"/>
                  <a:gd name="T34" fmla="*/ 64 w 72"/>
                  <a:gd name="T35" fmla="*/ 22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2" h="77">
                    <a:moveTo>
                      <a:pt x="64" y="22"/>
                    </a:moveTo>
                    <a:cubicBezTo>
                      <a:pt x="72" y="26"/>
                      <a:pt x="72" y="26"/>
                      <a:pt x="72" y="26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49" y="65"/>
                      <a:pt x="46" y="70"/>
                      <a:pt x="42" y="72"/>
                    </a:cubicBezTo>
                    <a:cubicBezTo>
                      <a:pt x="39" y="75"/>
                      <a:pt x="35" y="76"/>
                      <a:pt x="30" y="77"/>
                    </a:cubicBezTo>
                    <a:cubicBezTo>
                      <a:pt x="26" y="77"/>
                      <a:pt x="20" y="75"/>
                      <a:pt x="15" y="72"/>
                    </a:cubicBezTo>
                    <a:cubicBezTo>
                      <a:pt x="9" y="69"/>
                      <a:pt x="6" y="65"/>
                      <a:pt x="3" y="61"/>
                    </a:cubicBezTo>
                    <a:cubicBezTo>
                      <a:pt x="1" y="58"/>
                      <a:pt x="0" y="53"/>
                      <a:pt x="0" y="49"/>
                    </a:cubicBezTo>
                    <a:cubicBezTo>
                      <a:pt x="1" y="45"/>
                      <a:pt x="3" y="39"/>
                      <a:pt x="7" y="33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1" y="43"/>
                      <a:pt x="10" y="47"/>
                      <a:pt x="9" y="50"/>
                    </a:cubicBezTo>
                    <a:cubicBezTo>
                      <a:pt x="9" y="53"/>
                      <a:pt x="9" y="55"/>
                      <a:pt x="11" y="58"/>
                    </a:cubicBezTo>
                    <a:cubicBezTo>
                      <a:pt x="13" y="61"/>
                      <a:pt x="15" y="63"/>
                      <a:pt x="18" y="65"/>
                    </a:cubicBezTo>
                    <a:cubicBezTo>
                      <a:pt x="24" y="68"/>
                      <a:pt x="29" y="69"/>
                      <a:pt x="33" y="68"/>
                    </a:cubicBezTo>
                    <a:cubicBezTo>
                      <a:pt x="36" y="67"/>
                      <a:pt x="40" y="62"/>
                      <a:pt x="45" y="55"/>
                    </a:cubicBezTo>
                    <a:lnTo>
                      <a:pt x="64" y="2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íš1îḋè"/>
              <p:cNvSpPr/>
              <p:nvPr/>
            </p:nvSpPr>
            <p:spPr bwMode="auto">
              <a:xfrm>
                <a:off x="5197564" y="1600951"/>
                <a:ext cx="62379" cy="63813"/>
              </a:xfrm>
              <a:custGeom>
                <a:avLst/>
                <a:gdLst>
                  <a:gd name="T0" fmla="*/ 0 w 87"/>
                  <a:gd name="T1" fmla="*/ 55 h 89"/>
                  <a:gd name="T2" fmla="*/ 43 w 87"/>
                  <a:gd name="T3" fmla="*/ 0 h 89"/>
                  <a:gd name="T4" fmla="*/ 51 w 87"/>
                  <a:gd name="T5" fmla="*/ 6 h 89"/>
                  <a:gd name="T6" fmla="*/ 46 w 87"/>
                  <a:gd name="T7" fmla="*/ 72 h 89"/>
                  <a:gd name="T8" fmla="*/ 79 w 87"/>
                  <a:gd name="T9" fmla="*/ 28 h 89"/>
                  <a:gd name="T10" fmla="*/ 87 w 87"/>
                  <a:gd name="T11" fmla="*/ 34 h 89"/>
                  <a:gd name="T12" fmla="*/ 44 w 87"/>
                  <a:gd name="T13" fmla="*/ 89 h 89"/>
                  <a:gd name="T14" fmla="*/ 36 w 87"/>
                  <a:gd name="T15" fmla="*/ 84 h 89"/>
                  <a:gd name="T16" fmla="*/ 40 w 87"/>
                  <a:gd name="T17" fmla="*/ 17 h 89"/>
                  <a:gd name="T18" fmla="*/ 7 w 87"/>
                  <a:gd name="T19" fmla="*/ 61 h 89"/>
                  <a:gd name="T20" fmla="*/ 0 w 87"/>
                  <a:gd name="T21" fmla="*/ 5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89">
                    <a:moveTo>
                      <a:pt x="0" y="55"/>
                    </a:moveTo>
                    <a:lnTo>
                      <a:pt x="43" y="0"/>
                    </a:lnTo>
                    <a:lnTo>
                      <a:pt x="51" y="6"/>
                    </a:lnTo>
                    <a:lnTo>
                      <a:pt x="46" y="72"/>
                    </a:lnTo>
                    <a:lnTo>
                      <a:pt x="79" y="28"/>
                    </a:lnTo>
                    <a:lnTo>
                      <a:pt x="87" y="34"/>
                    </a:lnTo>
                    <a:lnTo>
                      <a:pt x="44" y="89"/>
                    </a:lnTo>
                    <a:lnTo>
                      <a:pt x="36" y="84"/>
                    </a:lnTo>
                    <a:lnTo>
                      <a:pt x="40" y="17"/>
                    </a:lnTo>
                    <a:lnTo>
                      <a:pt x="7" y="61"/>
                    </a:lnTo>
                    <a:lnTo>
                      <a:pt x="0" y="55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íSľíḑè"/>
              <p:cNvSpPr/>
              <p:nvPr/>
            </p:nvSpPr>
            <p:spPr bwMode="auto">
              <a:xfrm>
                <a:off x="5239865" y="1641821"/>
                <a:ext cx="40869" cy="40152"/>
              </a:xfrm>
              <a:custGeom>
                <a:avLst/>
                <a:gdLst>
                  <a:gd name="T0" fmla="*/ 0 w 57"/>
                  <a:gd name="T1" fmla="*/ 50 h 56"/>
                  <a:gd name="T2" fmla="*/ 51 w 57"/>
                  <a:gd name="T3" fmla="*/ 0 h 56"/>
                  <a:gd name="T4" fmla="*/ 57 w 57"/>
                  <a:gd name="T5" fmla="*/ 7 h 56"/>
                  <a:gd name="T6" fmla="*/ 7 w 57"/>
                  <a:gd name="T7" fmla="*/ 56 h 56"/>
                  <a:gd name="T8" fmla="*/ 0 w 57"/>
                  <a:gd name="T9" fmla="*/ 5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56">
                    <a:moveTo>
                      <a:pt x="0" y="50"/>
                    </a:moveTo>
                    <a:lnTo>
                      <a:pt x="51" y="0"/>
                    </a:lnTo>
                    <a:lnTo>
                      <a:pt x="57" y="7"/>
                    </a:lnTo>
                    <a:lnTo>
                      <a:pt x="7" y="56"/>
                    </a:lnTo>
                    <a:lnTo>
                      <a:pt x="0" y="50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ṣľïḍê"/>
              <p:cNvSpPr/>
              <p:nvPr/>
            </p:nvSpPr>
            <p:spPr bwMode="auto">
              <a:xfrm>
                <a:off x="5264244" y="1656877"/>
                <a:ext cx="55208" cy="52342"/>
              </a:xfrm>
              <a:custGeom>
                <a:avLst/>
                <a:gdLst>
                  <a:gd name="T0" fmla="*/ 0 w 74"/>
                  <a:gd name="T1" fmla="*/ 62 h 69"/>
                  <a:gd name="T2" fmla="*/ 36 w 74"/>
                  <a:gd name="T3" fmla="*/ 0 h 69"/>
                  <a:gd name="T4" fmla="*/ 42 w 74"/>
                  <a:gd name="T5" fmla="*/ 7 h 69"/>
                  <a:gd name="T6" fmla="*/ 15 w 74"/>
                  <a:gd name="T7" fmla="*/ 52 h 69"/>
                  <a:gd name="T8" fmla="*/ 8 w 74"/>
                  <a:gd name="T9" fmla="*/ 61 h 69"/>
                  <a:gd name="T10" fmla="*/ 19 w 74"/>
                  <a:gd name="T11" fmla="*/ 57 h 69"/>
                  <a:gd name="T12" fmla="*/ 68 w 74"/>
                  <a:gd name="T13" fmla="*/ 41 h 69"/>
                  <a:gd name="T14" fmla="*/ 74 w 74"/>
                  <a:gd name="T15" fmla="*/ 48 h 69"/>
                  <a:gd name="T16" fmla="*/ 6 w 74"/>
                  <a:gd name="T17" fmla="*/ 69 h 69"/>
                  <a:gd name="T18" fmla="*/ 0 w 74"/>
                  <a:gd name="T19" fmla="*/ 6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4" h="69">
                    <a:moveTo>
                      <a:pt x="0" y="62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13" y="55"/>
                      <a:pt x="11" y="58"/>
                      <a:pt x="8" y="61"/>
                    </a:cubicBezTo>
                    <a:cubicBezTo>
                      <a:pt x="12" y="60"/>
                      <a:pt x="16" y="58"/>
                      <a:pt x="19" y="57"/>
                    </a:cubicBezTo>
                    <a:cubicBezTo>
                      <a:pt x="68" y="41"/>
                      <a:pt x="68" y="41"/>
                      <a:pt x="68" y="41"/>
                    </a:cubicBezTo>
                    <a:cubicBezTo>
                      <a:pt x="74" y="48"/>
                      <a:pt x="74" y="48"/>
                      <a:pt x="74" y="48"/>
                    </a:cubicBezTo>
                    <a:cubicBezTo>
                      <a:pt x="6" y="69"/>
                      <a:pt x="6" y="69"/>
                      <a:pt x="6" y="69"/>
                    </a:cubicBez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Sľîḑé"/>
              <p:cNvSpPr/>
              <p:nvPr/>
            </p:nvSpPr>
            <p:spPr bwMode="auto">
              <a:xfrm>
                <a:off x="5285753" y="1708501"/>
                <a:ext cx="62379" cy="58077"/>
              </a:xfrm>
              <a:custGeom>
                <a:avLst/>
                <a:gdLst>
                  <a:gd name="T0" fmla="*/ 0 w 87"/>
                  <a:gd name="T1" fmla="*/ 35 h 81"/>
                  <a:gd name="T2" fmla="*/ 61 w 87"/>
                  <a:gd name="T3" fmla="*/ 0 h 81"/>
                  <a:gd name="T4" fmla="*/ 87 w 87"/>
                  <a:gd name="T5" fmla="*/ 44 h 81"/>
                  <a:gd name="T6" fmla="*/ 80 w 87"/>
                  <a:gd name="T7" fmla="*/ 48 h 81"/>
                  <a:gd name="T8" fmla="*/ 59 w 87"/>
                  <a:gd name="T9" fmla="*/ 12 h 81"/>
                  <a:gd name="T10" fmla="*/ 40 w 87"/>
                  <a:gd name="T11" fmla="*/ 23 h 81"/>
                  <a:gd name="T12" fmla="*/ 60 w 87"/>
                  <a:gd name="T13" fmla="*/ 57 h 81"/>
                  <a:gd name="T14" fmla="*/ 53 w 87"/>
                  <a:gd name="T15" fmla="*/ 61 h 81"/>
                  <a:gd name="T16" fmla="*/ 33 w 87"/>
                  <a:gd name="T17" fmla="*/ 27 h 81"/>
                  <a:gd name="T18" fmla="*/ 13 w 87"/>
                  <a:gd name="T19" fmla="*/ 39 h 81"/>
                  <a:gd name="T20" fmla="*/ 34 w 87"/>
                  <a:gd name="T21" fmla="*/ 77 h 81"/>
                  <a:gd name="T22" fmla="*/ 27 w 87"/>
                  <a:gd name="T23" fmla="*/ 81 h 81"/>
                  <a:gd name="T24" fmla="*/ 0 w 87"/>
                  <a:gd name="T25" fmla="*/ 3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81">
                    <a:moveTo>
                      <a:pt x="0" y="35"/>
                    </a:moveTo>
                    <a:lnTo>
                      <a:pt x="61" y="0"/>
                    </a:lnTo>
                    <a:lnTo>
                      <a:pt x="87" y="44"/>
                    </a:lnTo>
                    <a:lnTo>
                      <a:pt x="80" y="48"/>
                    </a:lnTo>
                    <a:lnTo>
                      <a:pt x="59" y="12"/>
                    </a:lnTo>
                    <a:lnTo>
                      <a:pt x="40" y="23"/>
                    </a:lnTo>
                    <a:lnTo>
                      <a:pt x="60" y="57"/>
                    </a:lnTo>
                    <a:lnTo>
                      <a:pt x="53" y="61"/>
                    </a:lnTo>
                    <a:lnTo>
                      <a:pt x="33" y="27"/>
                    </a:lnTo>
                    <a:lnTo>
                      <a:pt x="13" y="39"/>
                    </a:lnTo>
                    <a:lnTo>
                      <a:pt x="34" y="77"/>
                    </a:lnTo>
                    <a:lnTo>
                      <a:pt x="27" y="81"/>
                    </a:ln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îṥ1îḋe"/>
              <p:cNvSpPr/>
              <p:nvPr/>
            </p:nvSpPr>
            <p:spPr bwMode="auto">
              <a:xfrm>
                <a:off x="5310131" y="1759408"/>
                <a:ext cx="58076" cy="59512"/>
              </a:xfrm>
              <a:custGeom>
                <a:avLst/>
                <a:gdLst>
                  <a:gd name="T0" fmla="*/ 0 w 77"/>
                  <a:gd name="T1" fmla="*/ 25 h 79"/>
                  <a:gd name="T2" fmla="*/ 62 w 77"/>
                  <a:gd name="T3" fmla="*/ 0 h 79"/>
                  <a:gd name="T4" fmla="*/ 74 w 77"/>
                  <a:gd name="T5" fmla="*/ 27 h 79"/>
                  <a:gd name="T6" fmla="*/ 77 w 77"/>
                  <a:gd name="T7" fmla="*/ 41 h 79"/>
                  <a:gd name="T8" fmla="*/ 74 w 77"/>
                  <a:gd name="T9" fmla="*/ 50 h 79"/>
                  <a:gd name="T10" fmla="*/ 66 w 77"/>
                  <a:gd name="T11" fmla="*/ 56 h 79"/>
                  <a:gd name="T12" fmla="*/ 53 w 77"/>
                  <a:gd name="T13" fmla="*/ 56 h 79"/>
                  <a:gd name="T14" fmla="*/ 42 w 77"/>
                  <a:gd name="T15" fmla="*/ 46 h 79"/>
                  <a:gd name="T16" fmla="*/ 40 w 77"/>
                  <a:gd name="T17" fmla="*/ 52 h 79"/>
                  <a:gd name="T18" fmla="*/ 35 w 77"/>
                  <a:gd name="T19" fmla="*/ 62 h 79"/>
                  <a:gd name="T20" fmla="*/ 22 w 77"/>
                  <a:gd name="T21" fmla="*/ 79 h 79"/>
                  <a:gd name="T22" fmla="*/ 18 w 77"/>
                  <a:gd name="T23" fmla="*/ 69 h 79"/>
                  <a:gd name="T24" fmla="*/ 28 w 77"/>
                  <a:gd name="T25" fmla="*/ 56 h 79"/>
                  <a:gd name="T26" fmla="*/ 34 w 77"/>
                  <a:gd name="T27" fmla="*/ 46 h 79"/>
                  <a:gd name="T28" fmla="*/ 37 w 77"/>
                  <a:gd name="T29" fmla="*/ 40 h 79"/>
                  <a:gd name="T30" fmla="*/ 37 w 77"/>
                  <a:gd name="T31" fmla="*/ 36 h 79"/>
                  <a:gd name="T32" fmla="*/ 35 w 77"/>
                  <a:gd name="T33" fmla="*/ 31 h 79"/>
                  <a:gd name="T34" fmla="*/ 31 w 77"/>
                  <a:gd name="T35" fmla="*/ 22 h 79"/>
                  <a:gd name="T36" fmla="*/ 4 w 77"/>
                  <a:gd name="T37" fmla="*/ 33 h 79"/>
                  <a:gd name="T38" fmla="*/ 0 w 77"/>
                  <a:gd name="T39" fmla="*/ 25 h 79"/>
                  <a:gd name="T40" fmla="*/ 38 w 77"/>
                  <a:gd name="T41" fmla="*/ 19 h 79"/>
                  <a:gd name="T42" fmla="*/ 45 w 77"/>
                  <a:gd name="T43" fmla="*/ 37 h 79"/>
                  <a:gd name="T44" fmla="*/ 50 w 77"/>
                  <a:gd name="T45" fmla="*/ 45 h 79"/>
                  <a:gd name="T46" fmla="*/ 56 w 77"/>
                  <a:gd name="T47" fmla="*/ 48 h 79"/>
                  <a:gd name="T48" fmla="*/ 62 w 77"/>
                  <a:gd name="T49" fmla="*/ 48 h 79"/>
                  <a:gd name="T50" fmla="*/ 68 w 77"/>
                  <a:gd name="T51" fmla="*/ 42 h 79"/>
                  <a:gd name="T52" fmla="*/ 67 w 77"/>
                  <a:gd name="T53" fmla="*/ 30 h 79"/>
                  <a:gd name="T54" fmla="*/ 59 w 77"/>
                  <a:gd name="T55" fmla="*/ 11 h 79"/>
                  <a:gd name="T56" fmla="*/ 38 w 77"/>
                  <a:gd name="T57" fmla="*/ 1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7" h="79">
                    <a:moveTo>
                      <a:pt x="0" y="25"/>
                    </a:moveTo>
                    <a:cubicBezTo>
                      <a:pt x="62" y="0"/>
                      <a:pt x="62" y="0"/>
                      <a:pt x="62" y="0"/>
                    </a:cubicBezTo>
                    <a:cubicBezTo>
                      <a:pt x="74" y="27"/>
                      <a:pt x="74" y="27"/>
                      <a:pt x="74" y="27"/>
                    </a:cubicBezTo>
                    <a:cubicBezTo>
                      <a:pt x="76" y="33"/>
                      <a:pt x="77" y="37"/>
                      <a:pt x="77" y="41"/>
                    </a:cubicBezTo>
                    <a:cubicBezTo>
                      <a:pt x="77" y="44"/>
                      <a:pt x="76" y="47"/>
                      <a:pt x="74" y="50"/>
                    </a:cubicBezTo>
                    <a:cubicBezTo>
                      <a:pt x="72" y="53"/>
                      <a:pt x="69" y="55"/>
                      <a:pt x="66" y="56"/>
                    </a:cubicBezTo>
                    <a:cubicBezTo>
                      <a:pt x="61" y="58"/>
                      <a:pt x="57" y="58"/>
                      <a:pt x="53" y="56"/>
                    </a:cubicBezTo>
                    <a:cubicBezTo>
                      <a:pt x="49" y="55"/>
                      <a:pt x="45" y="51"/>
                      <a:pt x="42" y="46"/>
                    </a:cubicBezTo>
                    <a:cubicBezTo>
                      <a:pt x="41" y="48"/>
                      <a:pt x="41" y="50"/>
                      <a:pt x="40" y="52"/>
                    </a:cubicBezTo>
                    <a:cubicBezTo>
                      <a:pt x="39" y="55"/>
                      <a:pt x="37" y="58"/>
                      <a:pt x="35" y="62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31" y="52"/>
                      <a:pt x="33" y="49"/>
                      <a:pt x="34" y="46"/>
                    </a:cubicBezTo>
                    <a:cubicBezTo>
                      <a:pt x="35" y="44"/>
                      <a:pt x="36" y="42"/>
                      <a:pt x="37" y="40"/>
                    </a:cubicBezTo>
                    <a:cubicBezTo>
                      <a:pt x="37" y="39"/>
                      <a:pt x="37" y="37"/>
                      <a:pt x="37" y="36"/>
                    </a:cubicBezTo>
                    <a:cubicBezTo>
                      <a:pt x="36" y="35"/>
                      <a:pt x="36" y="34"/>
                      <a:pt x="35" y="31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0" y="25"/>
                      <a:pt x="0" y="25"/>
                      <a:pt x="0" y="25"/>
                    </a:cubicBezTo>
                    <a:close/>
                    <a:moveTo>
                      <a:pt x="38" y="19"/>
                    </a:moveTo>
                    <a:cubicBezTo>
                      <a:pt x="45" y="37"/>
                      <a:pt x="45" y="37"/>
                      <a:pt x="45" y="37"/>
                    </a:cubicBezTo>
                    <a:cubicBezTo>
                      <a:pt x="47" y="40"/>
                      <a:pt x="49" y="43"/>
                      <a:pt x="50" y="45"/>
                    </a:cubicBezTo>
                    <a:cubicBezTo>
                      <a:pt x="52" y="47"/>
                      <a:pt x="54" y="48"/>
                      <a:pt x="56" y="48"/>
                    </a:cubicBezTo>
                    <a:cubicBezTo>
                      <a:pt x="58" y="49"/>
                      <a:pt x="60" y="48"/>
                      <a:pt x="62" y="48"/>
                    </a:cubicBezTo>
                    <a:cubicBezTo>
                      <a:pt x="65" y="47"/>
                      <a:pt x="67" y="44"/>
                      <a:pt x="68" y="42"/>
                    </a:cubicBezTo>
                    <a:cubicBezTo>
                      <a:pt x="69" y="39"/>
                      <a:pt x="69" y="35"/>
                      <a:pt x="67" y="30"/>
                    </a:cubicBezTo>
                    <a:cubicBezTo>
                      <a:pt x="59" y="11"/>
                      <a:pt x="59" y="11"/>
                      <a:pt x="59" y="11"/>
                    </a:cubicBezTo>
                    <a:lnTo>
                      <a:pt x="38" y="19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8" name="íSļîḑe"/>
              <p:cNvSpPr/>
              <p:nvPr/>
            </p:nvSpPr>
            <p:spPr bwMode="auto">
              <a:xfrm>
                <a:off x="5330924" y="1819638"/>
                <a:ext cx="53057" cy="43738"/>
              </a:xfrm>
              <a:custGeom>
                <a:avLst/>
                <a:gdLst>
                  <a:gd name="T0" fmla="*/ 17 w 70"/>
                  <a:gd name="T1" fmla="*/ 5 h 58"/>
                  <a:gd name="T2" fmla="*/ 19 w 70"/>
                  <a:gd name="T3" fmla="*/ 13 h 58"/>
                  <a:gd name="T4" fmla="*/ 12 w 70"/>
                  <a:gd name="T5" fmla="*/ 18 h 58"/>
                  <a:gd name="T6" fmla="*/ 9 w 70"/>
                  <a:gd name="T7" fmla="*/ 25 h 58"/>
                  <a:gd name="T8" fmla="*/ 9 w 70"/>
                  <a:gd name="T9" fmla="*/ 36 h 58"/>
                  <a:gd name="T10" fmla="*/ 13 w 70"/>
                  <a:gd name="T11" fmla="*/ 44 h 58"/>
                  <a:gd name="T12" fmla="*/ 18 w 70"/>
                  <a:gd name="T13" fmla="*/ 49 h 58"/>
                  <a:gd name="T14" fmla="*/ 24 w 70"/>
                  <a:gd name="T15" fmla="*/ 49 h 58"/>
                  <a:gd name="T16" fmla="*/ 29 w 70"/>
                  <a:gd name="T17" fmla="*/ 46 h 58"/>
                  <a:gd name="T18" fmla="*/ 31 w 70"/>
                  <a:gd name="T19" fmla="*/ 39 h 58"/>
                  <a:gd name="T20" fmla="*/ 32 w 70"/>
                  <a:gd name="T21" fmla="*/ 27 h 58"/>
                  <a:gd name="T22" fmla="*/ 33 w 70"/>
                  <a:gd name="T23" fmla="*/ 14 h 58"/>
                  <a:gd name="T24" fmla="*/ 37 w 70"/>
                  <a:gd name="T25" fmla="*/ 5 h 58"/>
                  <a:gd name="T26" fmla="*/ 44 w 70"/>
                  <a:gd name="T27" fmla="*/ 1 h 58"/>
                  <a:gd name="T28" fmla="*/ 54 w 70"/>
                  <a:gd name="T29" fmla="*/ 1 h 58"/>
                  <a:gd name="T30" fmla="*/ 63 w 70"/>
                  <a:gd name="T31" fmla="*/ 8 h 58"/>
                  <a:gd name="T32" fmla="*/ 68 w 70"/>
                  <a:gd name="T33" fmla="*/ 19 h 58"/>
                  <a:gd name="T34" fmla="*/ 69 w 70"/>
                  <a:gd name="T35" fmla="*/ 32 h 58"/>
                  <a:gd name="T36" fmla="*/ 64 w 70"/>
                  <a:gd name="T37" fmla="*/ 43 h 58"/>
                  <a:gd name="T38" fmla="*/ 55 w 70"/>
                  <a:gd name="T39" fmla="*/ 48 h 58"/>
                  <a:gd name="T40" fmla="*/ 52 w 70"/>
                  <a:gd name="T41" fmla="*/ 40 h 58"/>
                  <a:gd name="T42" fmla="*/ 60 w 70"/>
                  <a:gd name="T43" fmla="*/ 34 h 58"/>
                  <a:gd name="T44" fmla="*/ 61 w 70"/>
                  <a:gd name="T45" fmla="*/ 21 h 58"/>
                  <a:gd name="T46" fmla="*/ 55 w 70"/>
                  <a:gd name="T47" fmla="*/ 11 h 58"/>
                  <a:gd name="T48" fmla="*/ 47 w 70"/>
                  <a:gd name="T49" fmla="*/ 9 h 58"/>
                  <a:gd name="T50" fmla="*/ 42 w 70"/>
                  <a:gd name="T51" fmla="*/ 13 h 58"/>
                  <a:gd name="T52" fmla="*/ 41 w 70"/>
                  <a:gd name="T53" fmla="*/ 27 h 58"/>
                  <a:gd name="T54" fmla="*/ 40 w 70"/>
                  <a:gd name="T55" fmla="*/ 42 h 58"/>
                  <a:gd name="T56" fmla="*/ 35 w 70"/>
                  <a:gd name="T57" fmla="*/ 52 h 58"/>
                  <a:gd name="T58" fmla="*/ 27 w 70"/>
                  <a:gd name="T59" fmla="*/ 57 h 58"/>
                  <a:gd name="T60" fmla="*/ 16 w 70"/>
                  <a:gd name="T61" fmla="*/ 57 h 58"/>
                  <a:gd name="T62" fmla="*/ 7 w 70"/>
                  <a:gd name="T63" fmla="*/ 50 h 58"/>
                  <a:gd name="T64" fmla="*/ 1 w 70"/>
                  <a:gd name="T65" fmla="*/ 38 h 58"/>
                  <a:gd name="T66" fmla="*/ 0 w 70"/>
                  <a:gd name="T67" fmla="*/ 23 h 58"/>
                  <a:gd name="T68" fmla="*/ 6 w 70"/>
                  <a:gd name="T69" fmla="*/ 12 h 58"/>
                  <a:gd name="T70" fmla="*/ 17 w 70"/>
                  <a:gd name="T71" fmla="*/ 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0" h="58">
                    <a:moveTo>
                      <a:pt x="17" y="5"/>
                    </a:moveTo>
                    <a:cubicBezTo>
                      <a:pt x="19" y="13"/>
                      <a:pt x="19" y="13"/>
                      <a:pt x="19" y="13"/>
                    </a:cubicBezTo>
                    <a:cubicBezTo>
                      <a:pt x="16" y="14"/>
                      <a:pt x="14" y="16"/>
                      <a:pt x="12" y="18"/>
                    </a:cubicBezTo>
                    <a:cubicBezTo>
                      <a:pt x="10" y="20"/>
                      <a:pt x="9" y="22"/>
                      <a:pt x="9" y="25"/>
                    </a:cubicBezTo>
                    <a:cubicBezTo>
                      <a:pt x="8" y="29"/>
                      <a:pt x="8" y="32"/>
                      <a:pt x="9" y="36"/>
                    </a:cubicBezTo>
                    <a:cubicBezTo>
                      <a:pt x="10" y="39"/>
                      <a:pt x="11" y="42"/>
                      <a:pt x="13" y="44"/>
                    </a:cubicBezTo>
                    <a:cubicBezTo>
                      <a:pt x="14" y="47"/>
                      <a:pt x="16" y="48"/>
                      <a:pt x="18" y="49"/>
                    </a:cubicBezTo>
                    <a:cubicBezTo>
                      <a:pt x="20" y="50"/>
                      <a:pt x="22" y="50"/>
                      <a:pt x="24" y="49"/>
                    </a:cubicBezTo>
                    <a:cubicBezTo>
                      <a:pt x="26" y="49"/>
                      <a:pt x="28" y="48"/>
                      <a:pt x="29" y="46"/>
                    </a:cubicBezTo>
                    <a:cubicBezTo>
                      <a:pt x="30" y="45"/>
                      <a:pt x="31" y="42"/>
                      <a:pt x="31" y="39"/>
                    </a:cubicBezTo>
                    <a:cubicBezTo>
                      <a:pt x="32" y="37"/>
                      <a:pt x="32" y="33"/>
                      <a:pt x="32" y="27"/>
                    </a:cubicBezTo>
                    <a:cubicBezTo>
                      <a:pt x="32" y="21"/>
                      <a:pt x="32" y="16"/>
                      <a:pt x="33" y="14"/>
                    </a:cubicBezTo>
                    <a:cubicBezTo>
                      <a:pt x="33" y="10"/>
                      <a:pt x="35" y="7"/>
                      <a:pt x="37" y="5"/>
                    </a:cubicBezTo>
                    <a:cubicBezTo>
                      <a:pt x="39" y="3"/>
                      <a:pt x="41" y="2"/>
                      <a:pt x="44" y="1"/>
                    </a:cubicBezTo>
                    <a:cubicBezTo>
                      <a:pt x="48" y="0"/>
                      <a:pt x="51" y="0"/>
                      <a:pt x="54" y="1"/>
                    </a:cubicBezTo>
                    <a:cubicBezTo>
                      <a:pt x="58" y="2"/>
                      <a:pt x="60" y="5"/>
                      <a:pt x="63" y="8"/>
                    </a:cubicBezTo>
                    <a:cubicBezTo>
                      <a:pt x="65" y="11"/>
                      <a:pt x="67" y="15"/>
                      <a:pt x="68" y="19"/>
                    </a:cubicBezTo>
                    <a:cubicBezTo>
                      <a:pt x="69" y="24"/>
                      <a:pt x="70" y="28"/>
                      <a:pt x="69" y="32"/>
                    </a:cubicBezTo>
                    <a:cubicBezTo>
                      <a:pt x="68" y="37"/>
                      <a:pt x="67" y="40"/>
                      <a:pt x="64" y="43"/>
                    </a:cubicBezTo>
                    <a:cubicBezTo>
                      <a:pt x="62" y="45"/>
                      <a:pt x="58" y="47"/>
                      <a:pt x="55" y="48"/>
                    </a:cubicBezTo>
                    <a:cubicBezTo>
                      <a:pt x="52" y="40"/>
                      <a:pt x="52" y="40"/>
                      <a:pt x="52" y="40"/>
                    </a:cubicBezTo>
                    <a:cubicBezTo>
                      <a:pt x="56" y="39"/>
                      <a:pt x="59" y="37"/>
                      <a:pt x="60" y="34"/>
                    </a:cubicBezTo>
                    <a:cubicBezTo>
                      <a:pt x="62" y="30"/>
                      <a:pt x="62" y="26"/>
                      <a:pt x="61" y="21"/>
                    </a:cubicBezTo>
                    <a:cubicBezTo>
                      <a:pt x="59" y="16"/>
                      <a:pt x="57" y="13"/>
                      <a:pt x="55" y="11"/>
                    </a:cubicBezTo>
                    <a:cubicBezTo>
                      <a:pt x="52" y="9"/>
                      <a:pt x="50" y="8"/>
                      <a:pt x="47" y="9"/>
                    </a:cubicBezTo>
                    <a:cubicBezTo>
                      <a:pt x="45" y="10"/>
                      <a:pt x="43" y="11"/>
                      <a:pt x="42" y="13"/>
                    </a:cubicBezTo>
                    <a:cubicBezTo>
                      <a:pt x="41" y="15"/>
                      <a:pt x="40" y="20"/>
                      <a:pt x="41" y="27"/>
                    </a:cubicBezTo>
                    <a:cubicBezTo>
                      <a:pt x="41" y="34"/>
                      <a:pt x="41" y="40"/>
                      <a:pt x="40" y="42"/>
                    </a:cubicBezTo>
                    <a:cubicBezTo>
                      <a:pt x="39" y="47"/>
                      <a:pt x="38" y="50"/>
                      <a:pt x="35" y="52"/>
                    </a:cubicBezTo>
                    <a:cubicBezTo>
                      <a:pt x="33" y="55"/>
                      <a:pt x="30" y="57"/>
                      <a:pt x="27" y="57"/>
                    </a:cubicBezTo>
                    <a:cubicBezTo>
                      <a:pt x="23" y="58"/>
                      <a:pt x="20" y="58"/>
                      <a:pt x="16" y="57"/>
                    </a:cubicBezTo>
                    <a:cubicBezTo>
                      <a:pt x="13" y="56"/>
                      <a:pt x="10" y="53"/>
                      <a:pt x="7" y="50"/>
                    </a:cubicBezTo>
                    <a:cubicBezTo>
                      <a:pt x="5" y="47"/>
                      <a:pt x="3" y="43"/>
                      <a:pt x="1" y="38"/>
                    </a:cubicBezTo>
                    <a:cubicBezTo>
                      <a:pt x="0" y="32"/>
                      <a:pt x="0" y="27"/>
                      <a:pt x="0" y="23"/>
                    </a:cubicBezTo>
                    <a:cubicBezTo>
                      <a:pt x="1" y="18"/>
                      <a:pt x="3" y="15"/>
                      <a:pt x="6" y="12"/>
                    </a:cubicBezTo>
                    <a:cubicBezTo>
                      <a:pt x="9" y="8"/>
                      <a:pt x="12" y="6"/>
                      <a:pt x="17" y="5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íšļïḓè"/>
              <p:cNvSpPr/>
              <p:nvPr/>
            </p:nvSpPr>
            <p:spPr bwMode="auto">
              <a:xfrm>
                <a:off x="5338810" y="1874126"/>
                <a:ext cx="50907" cy="13623"/>
              </a:xfrm>
              <a:custGeom>
                <a:avLst/>
                <a:gdLst>
                  <a:gd name="T0" fmla="*/ 0 w 71"/>
                  <a:gd name="T1" fmla="*/ 9 h 19"/>
                  <a:gd name="T2" fmla="*/ 69 w 71"/>
                  <a:gd name="T3" fmla="*/ 0 h 19"/>
                  <a:gd name="T4" fmla="*/ 71 w 71"/>
                  <a:gd name="T5" fmla="*/ 9 h 19"/>
                  <a:gd name="T6" fmla="*/ 1 w 71"/>
                  <a:gd name="T7" fmla="*/ 19 h 19"/>
                  <a:gd name="T8" fmla="*/ 0 w 71"/>
                  <a:gd name="T9" fmla="*/ 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19">
                    <a:moveTo>
                      <a:pt x="0" y="9"/>
                    </a:moveTo>
                    <a:lnTo>
                      <a:pt x="69" y="0"/>
                    </a:lnTo>
                    <a:lnTo>
                      <a:pt x="71" y="9"/>
                    </a:lnTo>
                    <a:lnTo>
                      <a:pt x="1" y="19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îṥļíḋê"/>
              <p:cNvSpPr/>
              <p:nvPr/>
            </p:nvSpPr>
            <p:spPr bwMode="auto">
              <a:xfrm>
                <a:off x="5340963" y="1897784"/>
                <a:ext cx="50907" cy="40152"/>
              </a:xfrm>
              <a:custGeom>
                <a:avLst/>
                <a:gdLst>
                  <a:gd name="T0" fmla="*/ 0 w 71"/>
                  <a:gd name="T1" fmla="*/ 26 h 56"/>
                  <a:gd name="T2" fmla="*/ 62 w 71"/>
                  <a:gd name="T3" fmla="*/ 24 h 56"/>
                  <a:gd name="T4" fmla="*/ 61 w 71"/>
                  <a:gd name="T5" fmla="*/ 1 h 56"/>
                  <a:gd name="T6" fmla="*/ 69 w 71"/>
                  <a:gd name="T7" fmla="*/ 0 h 56"/>
                  <a:gd name="T8" fmla="*/ 71 w 71"/>
                  <a:gd name="T9" fmla="*/ 55 h 56"/>
                  <a:gd name="T10" fmla="*/ 63 w 71"/>
                  <a:gd name="T11" fmla="*/ 56 h 56"/>
                  <a:gd name="T12" fmla="*/ 62 w 71"/>
                  <a:gd name="T13" fmla="*/ 32 h 56"/>
                  <a:gd name="T14" fmla="*/ 0 w 71"/>
                  <a:gd name="T15" fmla="*/ 35 h 56"/>
                  <a:gd name="T16" fmla="*/ 0 w 71"/>
                  <a:gd name="T17" fmla="*/ 2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1" h="56">
                    <a:moveTo>
                      <a:pt x="0" y="26"/>
                    </a:moveTo>
                    <a:lnTo>
                      <a:pt x="62" y="24"/>
                    </a:lnTo>
                    <a:lnTo>
                      <a:pt x="61" y="1"/>
                    </a:lnTo>
                    <a:lnTo>
                      <a:pt x="69" y="0"/>
                    </a:lnTo>
                    <a:lnTo>
                      <a:pt x="71" y="55"/>
                    </a:lnTo>
                    <a:lnTo>
                      <a:pt x="63" y="56"/>
                    </a:lnTo>
                    <a:lnTo>
                      <a:pt x="62" y="32"/>
                    </a:lnTo>
                    <a:lnTo>
                      <a:pt x="0" y="35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1" name="ïŝ1îḑe"/>
              <p:cNvSpPr/>
              <p:nvPr/>
            </p:nvSpPr>
            <p:spPr bwMode="auto">
              <a:xfrm>
                <a:off x="5336667" y="1951559"/>
                <a:ext cx="53057" cy="45171"/>
              </a:xfrm>
              <a:custGeom>
                <a:avLst/>
                <a:gdLst>
                  <a:gd name="T0" fmla="*/ 2 w 71"/>
                  <a:gd name="T1" fmla="*/ 17 h 60"/>
                  <a:gd name="T2" fmla="*/ 30 w 71"/>
                  <a:gd name="T3" fmla="*/ 20 h 60"/>
                  <a:gd name="T4" fmla="*/ 71 w 71"/>
                  <a:gd name="T5" fmla="*/ 0 h 60"/>
                  <a:gd name="T6" fmla="*/ 70 w 71"/>
                  <a:gd name="T7" fmla="*/ 10 h 60"/>
                  <a:gd name="T8" fmla="*/ 48 w 71"/>
                  <a:gd name="T9" fmla="*/ 21 h 60"/>
                  <a:gd name="T10" fmla="*/ 36 w 71"/>
                  <a:gd name="T11" fmla="*/ 26 h 60"/>
                  <a:gd name="T12" fmla="*/ 47 w 71"/>
                  <a:gd name="T13" fmla="*/ 35 h 60"/>
                  <a:gd name="T14" fmla="*/ 65 w 71"/>
                  <a:gd name="T15" fmla="*/ 50 h 60"/>
                  <a:gd name="T16" fmla="*/ 64 w 71"/>
                  <a:gd name="T17" fmla="*/ 60 h 60"/>
                  <a:gd name="T18" fmla="*/ 29 w 71"/>
                  <a:gd name="T19" fmla="*/ 29 h 60"/>
                  <a:gd name="T20" fmla="*/ 0 w 71"/>
                  <a:gd name="T21" fmla="*/ 26 h 60"/>
                  <a:gd name="T22" fmla="*/ 2 w 71"/>
                  <a:gd name="T23" fmla="*/ 17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60">
                    <a:moveTo>
                      <a:pt x="2" y="17"/>
                    </a:moveTo>
                    <a:cubicBezTo>
                      <a:pt x="30" y="20"/>
                      <a:pt x="30" y="20"/>
                      <a:pt x="30" y="2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4" y="23"/>
                      <a:pt x="40" y="25"/>
                      <a:pt x="36" y="26"/>
                    </a:cubicBezTo>
                    <a:cubicBezTo>
                      <a:pt x="39" y="29"/>
                      <a:pt x="43" y="32"/>
                      <a:pt x="47" y="35"/>
                    </a:cubicBezTo>
                    <a:cubicBezTo>
                      <a:pt x="65" y="50"/>
                      <a:pt x="65" y="50"/>
                      <a:pt x="65" y="5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0" y="26"/>
                      <a:pt x="0" y="26"/>
                      <a:pt x="0" y="26"/>
                    </a:cubicBezTo>
                    <a:lnTo>
                      <a:pt x="2" y="17"/>
                    </a:ln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îṧlídê"/>
              <p:cNvSpPr/>
              <p:nvPr/>
            </p:nvSpPr>
            <p:spPr bwMode="auto">
              <a:xfrm>
                <a:off x="5254211" y="2117883"/>
                <a:ext cx="67398" cy="63813"/>
              </a:xfrm>
              <a:custGeom>
                <a:avLst/>
                <a:gdLst>
                  <a:gd name="T0" fmla="*/ 89 w 89"/>
                  <a:gd name="T1" fmla="*/ 69 h 84"/>
                  <a:gd name="T2" fmla="*/ 81 w 89"/>
                  <a:gd name="T3" fmla="*/ 68 h 84"/>
                  <a:gd name="T4" fmla="*/ 77 w 89"/>
                  <a:gd name="T5" fmla="*/ 65 h 84"/>
                  <a:gd name="T6" fmla="*/ 12 w 89"/>
                  <a:gd name="T7" fmla="*/ 12 h 84"/>
                  <a:gd name="T8" fmla="*/ 8 w 89"/>
                  <a:gd name="T9" fmla="*/ 4 h 84"/>
                  <a:gd name="T10" fmla="*/ 2 w 89"/>
                  <a:gd name="T11" fmla="*/ 9 h 84"/>
                  <a:gd name="T12" fmla="*/ 0 w 89"/>
                  <a:gd name="T13" fmla="*/ 14 h 84"/>
                  <a:gd name="T14" fmla="*/ 8 w 89"/>
                  <a:gd name="T15" fmla="*/ 16 h 84"/>
                  <a:gd name="T16" fmla="*/ 73 w 89"/>
                  <a:gd name="T17" fmla="*/ 71 h 84"/>
                  <a:gd name="T18" fmla="*/ 78 w 89"/>
                  <a:gd name="T19" fmla="*/ 80 h 84"/>
                  <a:gd name="T20" fmla="*/ 89 w 89"/>
                  <a:gd name="T21" fmla="*/ 6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84">
                    <a:moveTo>
                      <a:pt x="89" y="69"/>
                    </a:moveTo>
                    <a:cubicBezTo>
                      <a:pt x="89" y="69"/>
                      <a:pt x="86" y="71"/>
                      <a:pt x="81" y="68"/>
                    </a:cubicBezTo>
                    <a:cubicBezTo>
                      <a:pt x="80" y="68"/>
                      <a:pt x="78" y="67"/>
                      <a:pt x="77" y="65"/>
                    </a:cubicBezTo>
                    <a:cubicBezTo>
                      <a:pt x="63" y="54"/>
                      <a:pt x="12" y="12"/>
                      <a:pt x="12" y="12"/>
                    </a:cubicBezTo>
                    <a:cubicBezTo>
                      <a:pt x="12" y="12"/>
                      <a:pt x="6" y="7"/>
                      <a:pt x="8" y="4"/>
                    </a:cubicBezTo>
                    <a:cubicBezTo>
                      <a:pt x="10" y="0"/>
                      <a:pt x="2" y="9"/>
                      <a:pt x="2" y="9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4"/>
                      <a:pt x="3" y="12"/>
                      <a:pt x="8" y="16"/>
                    </a:cubicBezTo>
                    <a:cubicBezTo>
                      <a:pt x="13" y="21"/>
                      <a:pt x="73" y="71"/>
                      <a:pt x="73" y="71"/>
                    </a:cubicBezTo>
                    <a:cubicBezTo>
                      <a:pt x="74" y="72"/>
                      <a:pt x="78" y="77"/>
                      <a:pt x="78" y="80"/>
                    </a:cubicBezTo>
                    <a:cubicBezTo>
                      <a:pt x="78" y="84"/>
                      <a:pt x="89" y="69"/>
                      <a:pt x="89" y="69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íšḻiďè"/>
              <p:cNvSpPr/>
              <p:nvPr/>
            </p:nvSpPr>
            <p:spPr bwMode="auto">
              <a:xfrm>
                <a:off x="4670616" y="2120746"/>
                <a:ext cx="68831" cy="60228"/>
              </a:xfrm>
              <a:custGeom>
                <a:avLst/>
                <a:gdLst>
                  <a:gd name="T0" fmla="*/ 0 w 92"/>
                  <a:gd name="T1" fmla="*/ 65 h 80"/>
                  <a:gd name="T2" fmla="*/ 9 w 92"/>
                  <a:gd name="T3" fmla="*/ 64 h 80"/>
                  <a:gd name="T4" fmla="*/ 79 w 92"/>
                  <a:gd name="T5" fmla="*/ 11 h 80"/>
                  <a:gd name="T6" fmla="*/ 83 w 92"/>
                  <a:gd name="T7" fmla="*/ 3 h 80"/>
                  <a:gd name="T8" fmla="*/ 89 w 92"/>
                  <a:gd name="T9" fmla="*/ 9 h 80"/>
                  <a:gd name="T10" fmla="*/ 92 w 92"/>
                  <a:gd name="T11" fmla="*/ 14 h 80"/>
                  <a:gd name="T12" fmla="*/ 83 w 92"/>
                  <a:gd name="T13" fmla="*/ 16 h 80"/>
                  <a:gd name="T14" fmla="*/ 16 w 92"/>
                  <a:gd name="T15" fmla="*/ 69 h 80"/>
                  <a:gd name="T16" fmla="*/ 11 w 92"/>
                  <a:gd name="T17" fmla="*/ 77 h 80"/>
                  <a:gd name="T18" fmla="*/ 0 w 92"/>
                  <a:gd name="T19" fmla="*/ 6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2" h="80">
                    <a:moveTo>
                      <a:pt x="0" y="65"/>
                    </a:moveTo>
                    <a:cubicBezTo>
                      <a:pt x="0" y="65"/>
                      <a:pt x="4" y="68"/>
                      <a:pt x="9" y="64"/>
                    </a:cubicBezTo>
                    <a:cubicBezTo>
                      <a:pt x="14" y="61"/>
                      <a:pt x="79" y="11"/>
                      <a:pt x="79" y="11"/>
                    </a:cubicBezTo>
                    <a:cubicBezTo>
                      <a:pt x="79" y="11"/>
                      <a:pt x="85" y="7"/>
                      <a:pt x="83" y="3"/>
                    </a:cubicBezTo>
                    <a:cubicBezTo>
                      <a:pt x="82" y="0"/>
                      <a:pt x="89" y="9"/>
                      <a:pt x="89" y="9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92" y="14"/>
                      <a:pt x="88" y="12"/>
                      <a:pt x="83" y="16"/>
                    </a:cubicBezTo>
                    <a:cubicBezTo>
                      <a:pt x="78" y="20"/>
                      <a:pt x="16" y="69"/>
                      <a:pt x="16" y="69"/>
                    </a:cubicBezTo>
                    <a:cubicBezTo>
                      <a:pt x="16" y="69"/>
                      <a:pt x="11" y="73"/>
                      <a:pt x="11" y="77"/>
                    </a:cubicBezTo>
                    <a:cubicBezTo>
                      <a:pt x="10" y="80"/>
                      <a:pt x="0" y="65"/>
                      <a:pt x="0" y="65"/>
                    </a:cubicBezTo>
                    <a:close/>
                  </a:path>
                </a:pathLst>
              </a:custGeom>
              <a:solidFill>
                <a:srgbClr val="0F7D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68" name="文本框 167"/>
            <p:cNvSpPr txBox="1"/>
            <p:nvPr/>
          </p:nvSpPr>
          <p:spPr>
            <a:xfrm>
              <a:off x="4895746" y="3154588"/>
              <a:ext cx="447040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rgbClr val="0F7DC1"/>
                  </a:solidFill>
                  <a:latin typeface="华文行楷" pitchFamily="2" charset="-122"/>
                  <a:ea typeface="华文行楷" pitchFamily="2" charset="-122"/>
                </a:rPr>
                <a:t>需求分析</a:t>
              </a: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4895745" y="2012881"/>
              <a:ext cx="218579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珠穆朗玛—乌金苏通体" panose="01010100010101010101" pitchFamily="2" charset="0"/>
                </a:rPr>
                <a:t>PART 01</a:t>
              </a:r>
              <a:endPara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珠穆朗玛—乌金苏通体" panose="01010100010101010101" pitchFamily="2" charset="0"/>
              </a:endParaRPr>
            </a:p>
          </p:txBody>
        </p:sp>
        <p:cxnSp>
          <p:nvCxnSpPr>
            <p:cNvPr id="172" name="直接连接符 171"/>
            <p:cNvCxnSpPr/>
            <p:nvPr/>
          </p:nvCxnSpPr>
          <p:spPr>
            <a:xfrm>
              <a:off x="1057001" y="3510753"/>
              <a:ext cx="398149" cy="0"/>
            </a:xfrm>
            <a:prstGeom prst="line">
              <a:avLst/>
            </a:prstGeom>
            <a:ln w="19050">
              <a:solidFill>
                <a:srgbClr val="0F7D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54214"/>
          <p:cNvSpPr/>
          <p:nvPr/>
        </p:nvSpPr>
        <p:spPr>
          <a:xfrm>
            <a:off x="6212807" y="3224583"/>
            <a:ext cx="683294" cy="683294"/>
          </a:xfrm>
          <a:prstGeom prst="ellipse">
            <a:avLst/>
          </a:prstGeom>
          <a:solidFill>
            <a:srgbClr val="219AD8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02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8101" y="287635"/>
            <a:ext cx="281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需求分析   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功能需求</a:t>
            </a:r>
            <a:endParaRPr lang="zh-CN" altLang="en-US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8" name="Shape 54212"/>
          <p:cNvSpPr/>
          <p:nvPr/>
        </p:nvSpPr>
        <p:spPr>
          <a:xfrm>
            <a:off x="6212807" y="1543685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01</a:t>
            </a:r>
          </a:p>
        </p:txBody>
      </p:sp>
      <p:sp>
        <p:nvSpPr>
          <p:cNvPr id="90" name="Shape 54219"/>
          <p:cNvSpPr/>
          <p:nvPr/>
        </p:nvSpPr>
        <p:spPr>
          <a:xfrm>
            <a:off x="6212807" y="4542911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03</a:t>
            </a:r>
          </a:p>
        </p:txBody>
      </p:sp>
      <p:sp>
        <p:nvSpPr>
          <p:cNvPr id="91" name="矩形 90"/>
          <p:cNvSpPr/>
          <p:nvPr/>
        </p:nvSpPr>
        <p:spPr>
          <a:xfrm>
            <a:off x="7155918" y="1711354"/>
            <a:ext cx="30641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用户功能：</a:t>
            </a:r>
            <a:endParaRPr lang="en-US" altLang="zh-CN" u="none" strike="noStrike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091466" y="2025164"/>
            <a:ext cx="468584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sz="1000" dirty="0">
                <a:latin typeface="+mn-ea"/>
              </a:rPr>
              <a:t>用户功能：</a:t>
            </a:r>
          </a:p>
          <a:p>
            <a:r>
              <a:rPr lang="zh-CN" altLang="zh-CN" sz="1000" dirty="0">
                <a:latin typeface="+mn-ea"/>
              </a:rPr>
              <a:t>用户注册、登录。</a:t>
            </a:r>
          </a:p>
          <a:p>
            <a:r>
              <a:rPr lang="zh-CN" altLang="zh-CN" sz="1000" dirty="0">
                <a:latin typeface="+mn-ea"/>
              </a:rPr>
              <a:t>查看个人信息，修改信息，充值余额。</a:t>
            </a:r>
          </a:p>
          <a:p>
            <a:r>
              <a:rPr lang="zh-CN" altLang="zh-CN" sz="1000" dirty="0">
                <a:latin typeface="+mn-ea"/>
              </a:rPr>
              <a:t>查看菜单、浏览菜品信息，选购菜品。</a:t>
            </a:r>
          </a:p>
          <a:p>
            <a:r>
              <a:rPr lang="zh-CN" altLang="zh-CN" sz="1000" dirty="0">
                <a:latin typeface="+mn-ea"/>
              </a:rPr>
              <a:t>提交订单、对订单进行修改排序、选择配送等。</a:t>
            </a:r>
          </a:p>
          <a:p>
            <a:r>
              <a:rPr lang="zh-CN" altLang="zh-CN" sz="1000" dirty="0">
                <a:latin typeface="+mn-ea"/>
              </a:rPr>
              <a:t>查看订单状态。</a:t>
            </a:r>
          </a:p>
          <a:p>
            <a:r>
              <a:rPr lang="zh-CN" altLang="zh-CN" sz="1000" dirty="0">
                <a:latin typeface="+mn-ea"/>
              </a:rPr>
              <a:t>对订单进行评价反馈。</a:t>
            </a:r>
          </a:p>
        </p:txBody>
      </p:sp>
      <p:sp>
        <p:nvSpPr>
          <p:cNvPr id="93" name="矩形 92"/>
          <p:cNvSpPr/>
          <p:nvPr/>
        </p:nvSpPr>
        <p:spPr>
          <a:xfrm>
            <a:off x="7172697" y="3301500"/>
            <a:ext cx="30641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商家功能：</a:t>
            </a:r>
          </a:p>
        </p:txBody>
      </p:sp>
      <p:sp>
        <p:nvSpPr>
          <p:cNvPr id="94" name="矩形 93"/>
          <p:cNvSpPr/>
          <p:nvPr/>
        </p:nvSpPr>
        <p:spPr>
          <a:xfrm>
            <a:off x="7155918" y="3651153"/>
            <a:ext cx="6267982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000" dirty="0">
                <a:latin typeface="+mn-ea"/>
              </a:rPr>
              <a:t>商家登录</a:t>
            </a:r>
            <a:r>
              <a:rPr lang="en-US" altLang="zh-CN" sz="1000" dirty="0">
                <a:latin typeface="+mn-ea"/>
              </a:rPr>
              <a:t>.</a:t>
            </a:r>
            <a:endParaRPr lang="zh-CN" altLang="zh-CN" sz="1000" dirty="0">
              <a:latin typeface="+mn-ea"/>
            </a:endParaRPr>
          </a:p>
          <a:p>
            <a:r>
              <a:rPr lang="zh-CN" altLang="zh-CN" sz="1000" dirty="0">
                <a:latin typeface="+mn-ea"/>
              </a:rPr>
              <a:t>管理菜单信息，对菜品进行修改，删除，添加等。</a:t>
            </a:r>
          </a:p>
          <a:p>
            <a:r>
              <a:rPr lang="zh-CN" altLang="zh-CN" sz="1000" dirty="0">
                <a:latin typeface="+mn-ea"/>
              </a:rPr>
              <a:t>查看订单、更新订单状态（已接单、配送中、已完成）。</a:t>
            </a:r>
          </a:p>
          <a:p>
            <a:r>
              <a:rPr lang="zh-CN" altLang="zh-CN" sz="1000" dirty="0">
                <a:latin typeface="+mn-ea"/>
              </a:rPr>
              <a:t>查看业绩。</a:t>
            </a:r>
          </a:p>
          <a:p>
            <a:r>
              <a:rPr lang="zh-CN" altLang="zh-CN" sz="1000" dirty="0">
                <a:latin typeface="+mn-ea"/>
              </a:rPr>
              <a:t>查看订单的评价和反馈。</a:t>
            </a:r>
          </a:p>
        </p:txBody>
      </p:sp>
      <p:sp>
        <p:nvSpPr>
          <p:cNvPr id="95" name="矩形 94"/>
          <p:cNvSpPr/>
          <p:nvPr/>
        </p:nvSpPr>
        <p:spPr>
          <a:xfrm>
            <a:off x="7172697" y="4640732"/>
            <a:ext cx="30641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dirty="0">
                <a:latin typeface="华文行楷" pitchFamily="2" charset="-122"/>
                <a:ea typeface="华文行楷" pitchFamily="2" charset="-122"/>
              </a:rPr>
              <a:t>管理员</a:t>
            </a:r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功能：</a:t>
            </a:r>
          </a:p>
        </p:txBody>
      </p:sp>
      <p:sp>
        <p:nvSpPr>
          <p:cNvPr id="96" name="矩形 95"/>
          <p:cNvSpPr/>
          <p:nvPr/>
        </p:nvSpPr>
        <p:spPr>
          <a:xfrm>
            <a:off x="7155918" y="4990385"/>
            <a:ext cx="39091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000" dirty="0">
                <a:latin typeface="+mn-ea"/>
              </a:rPr>
              <a:t>管理员登录。</a:t>
            </a:r>
          </a:p>
          <a:p>
            <a:r>
              <a:rPr lang="zh-CN" altLang="zh-CN" sz="1000" dirty="0">
                <a:latin typeface="+mn-ea"/>
              </a:rPr>
              <a:t>查看商家的信息，对商家信息进行修改。</a:t>
            </a:r>
          </a:p>
          <a:p>
            <a:r>
              <a:rPr lang="zh-CN" altLang="zh-CN" sz="1000" dirty="0">
                <a:latin typeface="+mn-ea"/>
              </a:rPr>
              <a:t>处理新申请的商家。</a:t>
            </a:r>
          </a:p>
          <a:p>
            <a:r>
              <a:rPr lang="zh-CN" altLang="zh-CN" sz="1000" dirty="0">
                <a:latin typeface="+mn-ea"/>
              </a:rPr>
              <a:t>修改管理员个人的信息。</a:t>
            </a:r>
          </a:p>
        </p:txBody>
      </p:sp>
      <p:sp>
        <p:nvSpPr>
          <p:cNvPr id="97" name="矩形 96"/>
          <p:cNvSpPr/>
          <p:nvPr/>
        </p:nvSpPr>
        <p:spPr>
          <a:xfrm>
            <a:off x="1209675" y="4640732"/>
            <a:ext cx="4373447" cy="933903"/>
          </a:xfrm>
          <a:prstGeom prst="rect">
            <a:avLst/>
          </a:prstGeom>
          <a:solidFill>
            <a:srgbClr val="0F7DC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1679636" y="4978311"/>
            <a:ext cx="34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20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功能需求</a:t>
            </a:r>
            <a:endParaRPr lang="en-US" altLang="zh-CN" sz="2000" dirty="0">
              <a:solidFill>
                <a:schemeClr val="bg1"/>
              </a:solidFill>
              <a:ea typeface="思源黑体 CN Regular" panose="020B0500000000000000" pitchFamily="34" charset="-122"/>
            </a:endParaRPr>
          </a:p>
        </p:txBody>
      </p:sp>
      <p:pic>
        <p:nvPicPr>
          <p:cNvPr id="87" name="图片 8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09675" y="1543685"/>
            <a:ext cx="4372610" cy="3143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4" grpId="0"/>
      <p:bldP spid="88" grpId="0" animBg="1"/>
      <p:bldP spid="90" grpId="0" animBg="1"/>
      <p:bldP spid="91" grpId="0"/>
      <p:bldP spid="92" grpId="0"/>
      <p:bldP spid="93" grpId="0"/>
      <p:bldP spid="94" grpId="0"/>
      <p:bldP spid="95" grpId="0"/>
      <p:bldP spid="96" grpId="0"/>
      <p:bldP spid="97" grpId="0" animBg="1"/>
      <p:bldP spid="10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7195092" y="4809758"/>
            <a:ext cx="1152525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  <a:round/>
            <a:headEnd type="triangle" w="lg" len="lg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3453076" y="4810180"/>
            <a:ext cx="1187450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AutoShape 15"/>
          <p:cNvSpPr>
            <a:spLocks noChangeArrowheads="1"/>
          </p:cNvSpPr>
          <p:nvPr/>
        </p:nvSpPr>
        <p:spPr bwMode="auto">
          <a:xfrm>
            <a:off x="955249" y="3678574"/>
            <a:ext cx="2182542" cy="2295589"/>
          </a:xfrm>
          <a:prstGeom prst="rect">
            <a:avLst/>
          </a:prstGeom>
          <a:solidFill>
            <a:srgbClr val="0F7DC1"/>
          </a:solidFill>
          <a:ln w="15875" algn="ctr">
            <a:noFill/>
            <a:round/>
          </a:ln>
        </p:spPr>
        <p:txBody>
          <a:bodyPr wrap="square" anchor="ctr"/>
          <a:lstStyle/>
          <a:p>
            <a:pPr algn="ctr" latinLnBrk="1">
              <a:lnSpc>
                <a:spcPct val="125000"/>
              </a:lnSpc>
            </a:pP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AutoShape 15"/>
          <p:cNvSpPr>
            <a:spLocks noChangeArrowheads="1"/>
          </p:cNvSpPr>
          <p:nvPr/>
        </p:nvSpPr>
        <p:spPr bwMode="auto">
          <a:xfrm>
            <a:off x="8720559" y="3669049"/>
            <a:ext cx="2282848" cy="2295589"/>
          </a:xfrm>
          <a:prstGeom prst="rect">
            <a:avLst/>
          </a:prstGeom>
          <a:solidFill>
            <a:srgbClr val="219AD8"/>
          </a:solidFill>
          <a:ln w="15875" algn="ctr">
            <a:noFill/>
            <a:round/>
          </a:ln>
        </p:spPr>
        <p:txBody>
          <a:bodyPr wrap="square" anchor="ctr"/>
          <a:lstStyle/>
          <a:p>
            <a:pPr algn="ctr" latinLnBrk="1">
              <a:lnSpc>
                <a:spcPct val="125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Oval 20"/>
          <p:cNvSpPr>
            <a:spLocks noChangeArrowheads="1"/>
          </p:cNvSpPr>
          <p:nvPr/>
        </p:nvSpPr>
        <p:spPr bwMode="auto">
          <a:xfrm>
            <a:off x="5266879" y="3958657"/>
            <a:ext cx="1496171" cy="150336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wrap="square" anchor="ctr"/>
          <a:lstStyle/>
          <a:p>
            <a:pPr algn="ctr" latinLnBrk="1">
              <a:defRPr/>
            </a:pP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sp>
        <p:nvSpPr>
          <p:cNvPr id="17" name="TextBox 2588"/>
          <p:cNvSpPr txBox="1">
            <a:spLocks noChangeArrowheads="1"/>
          </p:cNvSpPr>
          <p:nvPr/>
        </p:nvSpPr>
        <p:spPr bwMode="auto">
          <a:xfrm>
            <a:off x="1048325" y="4114606"/>
            <a:ext cx="20488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lvl="0"/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菜单管理功能：</a:t>
            </a:r>
          </a:p>
        </p:txBody>
      </p:sp>
      <p:sp>
        <p:nvSpPr>
          <p:cNvPr id="18" name="TextBox 2589"/>
          <p:cNvSpPr txBox="1"/>
          <p:nvPr/>
        </p:nvSpPr>
        <p:spPr>
          <a:xfrm>
            <a:off x="872446" y="4611820"/>
            <a:ext cx="268831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100" dirty="0"/>
              <a:t>商家添加、编辑、删除菜单项。</a:t>
            </a:r>
          </a:p>
          <a:p>
            <a:r>
              <a:rPr lang="zh-CN" altLang="zh-CN" sz="1100" dirty="0"/>
              <a:t>菜品分类、价格、描述等信息管理。</a:t>
            </a:r>
          </a:p>
          <a:p>
            <a:r>
              <a:rPr lang="en-US" altLang="zh-CN" sz="1100" dirty="0"/>
              <a:t>  </a:t>
            </a:r>
            <a:endParaRPr lang="zh-CN" altLang="zh-CN" sz="1100" dirty="0"/>
          </a:p>
        </p:txBody>
      </p:sp>
      <p:sp>
        <p:nvSpPr>
          <p:cNvPr id="20" name="TextBox 2588"/>
          <p:cNvSpPr txBox="1">
            <a:spLocks noChangeArrowheads="1"/>
          </p:cNvSpPr>
          <p:nvPr/>
        </p:nvSpPr>
        <p:spPr bwMode="auto">
          <a:xfrm>
            <a:off x="8863788" y="4105081"/>
            <a:ext cx="20488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pPr lvl="0"/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评价和反馈功能：</a:t>
            </a:r>
          </a:p>
        </p:txBody>
      </p:sp>
      <p:sp>
        <p:nvSpPr>
          <p:cNvPr id="21" name="TextBox 2589"/>
          <p:cNvSpPr txBox="1"/>
          <p:nvPr/>
        </p:nvSpPr>
        <p:spPr>
          <a:xfrm>
            <a:off x="8793720" y="4611820"/>
            <a:ext cx="213652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100" dirty="0"/>
              <a:t>用户对订单进行评价和反馈。</a:t>
            </a:r>
          </a:p>
          <a:p>
            <a:r>
              <a:rPr lang="zh-CN" altLang="zh-CN" sz="1100" dirty="0"/>
              <a:t>商家和管理员查看评价并作出响应。</a:t>
            </a:r>
          </a:p>
          <a:p>
            <a:r>
              <a:rPr lang="zh-CN" altLang="zh-CN" sz="1100" dirty="0"/>
              <a:t>用户对订单进行评价和反馈。</a:t>
            </a:r>
          </a:p>
          <a:p>
            <a:r>
              <a:rPr lang="zh-CN" altLang="zh-CN" sz="1100" dirty="0"/>
              <a:t>商家和配送员查看评价并作出响应。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5389212" y="4302920"/>
            <a:ext cx="1245828" cy="837599"/>
            <a:chOff x="5534090" y="3526345"/>
            <a:chExt cx="1245828" cy="837599"/>
          </a:xfrm>
        </p:grpSpPr>
        <p:sp>
          <p:nvSpPr>
            <p:cNvPr id="23" name="Freeform 74"/>
            <p:cNvSpPr>
              <a:spLocks noEditPoints="1"/>
            </p:cNvSpPr>
            <p:nvPr/>
          </p:nvSpPr>
          <p:spPr bwMode="auto">
            <a:xfrm>
              <a:off x="5981791" y="3526345"/>
              <a:ext cx="350426" cy="245554"/>
            </a:xfrm>
            <a:custGeom>
              <a:avLst/>
              <a:gdLst>
                <a:gd name="T0" fmla="*/ 72 w 184"/>
                <a:gd name="T1" fmla="*/ 14 h 128"/>
                <a:gd name="T2" fmla="*/ 57 w 184"/>
                <a:gd name="T3" fmla="*/ 37 h 128"/>
                <a:gd name="T4" fmla="*/ 62 w 184"/>
                <a:gd name="T5" fmla="*/ 64 h 128"/>
                <a:gd name="T6" fmla="*/ 78 w 184"/>
                <a:gd name="T7" fmla="*/ 77 h 128"/>
                <a:gd name="T8" fmla="*/ 106 w 184"/>
                <a:gd name="T9" fmla="*/ 77 h 128"/>
                <a:gd name="T10" fmla="*/ 128 w 184"/>
                <a:gd name="T11" fmla="*/ 44 h 128"/>
                <a:gd name="T12" fmla="*/ 117 w 184"/>
                <a:gd name="T13" fmla="*/ 19 h 128"/>
                <a:gd name="T14" fmla="*/ 7 w 184"/>
                <a:gd name="T15" fmla="*/ 128 h 128"/>
                <a:gd name="T16" fmla="*/ 0 w 184"/>
                <a:gd name="T17" fmla="*/ 121 h 128"/>
                <a:gd name="T18" fmla="*/ 33 w 184"/>
                <a:gd name="T19" fmla="*/ 114 h 128"/>
                <a:gd name="T20" fmla="*/ 56 w 184"/>
                <a:gd name="T21" fmla="*/ 83 h 128"/>
                <a:gd name="T22" fmla="*/ 62 w 184"/>
                <a:gd name="T23" fmla="*/ 81 h 128"/>
                <a:gd name="T24" fmla="*/ 55 w 184"/>
                <a:gd name="T25" fmla="*/ 69 h 128"/>
                <a:gd name="T26" fmla="*/ 49 w 184"/>
                <a:gd name="T27" fmla="*/ 35 h 128"/>
                <a:gd name="T28" fmla="*/ 67 w 184"/>
                <a:gd name="T29" fmla="*/ 7 h 128"/>
                <a:gd name="T30" fmla="*/ 123 w 184"/>
                <a:gd name="T31" fmla="*/ 13 h 128"/>
                <a:gd name="T32" fmla="*/ 136 w 184"/>
                <a:gd name="T33" fmla="*/ 44 h 128"/>
                <a:gd name="T34" fmla="*/ 117 w 184"/>
                <a:gd name="T35" fmla="*/ 80 h 128"/>
                <a:gd name="T36" fmla="*/ 122 w 184"/>
                <a:gd name="T37" fmla="*/ 81 h 128"/>
                <a:gd name="T38" fmla="*/ 125 w 184"/>
                <a:gd name="T39" fmla="*/ 82 h 128"/>
                <a:gd name="T40" fmla="*/ 129 w 184"/>
                <a:gd name="T41" fmla="*/ 83 h 128"/>
                <a:gd name="T42" fmla="*/ 132 w 184"/>
                <a:gd name="T43" fmla="*/ 85 h 128"/>
                <a:gd name="T44" fmla="*/ 147 w 184"/>
                <a:gd name="T45" fmla="*/ 99 h 128"/>
                <a:gd name="T46" fmla="*/ 177 w 184"/>
                <a:gd name="T47" fmla="*/ 114 h 128"/>
                <a:gd name="T48" fmla="*/ 177 w 184"/>
                <a:gd name="T49" fmla="*/ 128 h 128"/>
                <a:gd name="T50" fmla="*/ 42 w 184"/>
                <a:gd name="T51" fmla="*/ 114 h 128"/>
                <a:gd name="T52" fmla="*/ 142 w 184"/>
                <a:gd name="T53" fmla="*/ 114 h 128"/>
                <a:gd name="T54" fmla="*/ 130 w 184"/>
                <a:gd name="T55" fmla="*/ 93 h 128"/>
                <a:gd name="T56" fmla="*/ 128 w 184"/>
                <a:gd name="T57" fmla="*/ 92 h 128"/>
                <a:gd name="T58" fmla="*/ 125 w 184"/>
                <a:gd name="T59" fmla="*/ 91 h 128"/>
                <a:gd name="T60" fmla="*/ 123 w 184"/>
                <a:gd name="T61" fmla="*/ 90 h 128"/>
                <a:gd name="T62" fmla="*/ 118 w 184"/>
                <a:gd name="T63" fmla="*/ 89 h 128"/>
                <a:gd name="T64" fmla="*/ 69 w 184"/>
                <a:gd name="T65" fmla="*/ 89 h 128"/>
                <a:gd name="T66" fmla="*/ 59 w 184"/>
                <a:gd name="T67" fmla="*/ 91 h 128"/>
                <a:gd name="T68" fmla="*/ 42 w 184"/>
                <a:gd name="T69" fmla="*/ 11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4" h="128">
                  <a:moveTo>
                    <a:pt x="92" y="8"/>
                  </a:moveTo>
                  <a:cubicBezTo>
                    <a:pt x="85" y="8"/>
                    <a:pt x="78" y="10"/>
                    <a:pt x="72" y="14"/>
                  </a:cubicBezTo>
                  <a:cubicBezTo>
                    <a:pt x="66" y="18"/>
                    <a:pt x="62" y="24"/>
                    <a:pt x="59" y="30"/>
                  </a:cubicBezTo>
                  <a:cubicBezTo>
                    <a:pt x="58" y="32"/>
                    <a:pt x="57" y="35"/>
                    <a:pt x="57" y="37"/>
                  </a:cubicBezTo>
                  <a:cubicBezTo>
                    <a:pt x="56" y="39"/>
                    <a:pt x="56" y="42"/>
                    <a:pt x="56" y="44"/>
                  </a:cubicBezTo>
                  <a:cubicBezTo>
                    <a:pt x="56" y="51"/>
                    <a:pt x="58" y="58"/>
                    <a:pt x="62" y="64"/>
                  </a:cubicBezTo>
                  <a:cubicBezTo>
                    <a:pt x="66" y="70"/>
                    <a:pt x="72" y="74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83" y="79"/>
                    <a:pt x="87" y="80"/>
                    <a:pt x="92" y="80"/>
                  </a:cubicBezTo>
                  <a:cubicBezTo>
                    <a:pt x="97" y="80"/>
                    <a:pt x="102" y="79"/>
                    <a:pt x="106" y="77"/>
                  </a:cubicBezTo>
                  <a:cubicBezTo>
                    <a:pt x="113" y="74"/>
                    <a:pt x="118" y="70"/>
                    <a:pt x="122" y="64"/>
                  </a:cubicBezTo>
                  <a:cubicBezTo>
                    <a:pt x="126" y="58"/>
                    <a:pt x="128" y="51"/>
                    <a:pt x="128" y="44"/>
                  </a:cubicBezTo>
                  <a:cubicBezTo>
                    <a:pt x="128" y="34"/>
                    <a:pt x="124" y="25"/>
                    <a:pt x="117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1" y="12"/>
                    <a:pt x="102" y="8"/>
                    <a:pt x="92" y="8"/>
                  </a:cubicBezTo>
                  <a:close/>
                  <a:moveTo>
                    <a:pt x="7" y="128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4" y="128"/>
                    <a:pt x="0" y="125"/>
                    <a:pt x="0" y="121"/>
                  </a:cubicBezTo>
                  <a:cubicBezTo>
                    <a:pt x="0" y="118"/>
                    <a:pt x="4" y="114"/>
                    <a:pt x="7" y="114"/>
                  </a:cubicBezTo>
                  <a:cubicBezTo>
                    <a:pt x="33" y="114"/>
                    <a:pt x="33" y="114"/>
                    <a:pt x="33" y="114"/>
                  </a:cubicBezTo>
                  <a:cubicBezTo>
                    <a:pt x="34" y="108"/>
                    <a:pt x="36" y="102"/>
                    <a:pt x="39" y="96"/>
                  </a:cubicBezTo>
                  <a:cubicBezTo>
                    <a:pt x="43" y="91"/>
                    <a:pt x="49" y="86"/>
                    <a:pt x="56" y="83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8" y="82"/>
                    <a:pt x="60" y="82"/>
                    <a:pt x="62" y="81"/>
                  </a:cubicBezTo>
                  <a:cubicBezTo>
                    <a:pt x="64" y="81"/>
                    <a:pt x="65" y="81"/>
                    <a:pt x="67" y="80"/>
                  </a:cubicBezTo>
                  <a:cubicBezTo>
                    <a:pt x="62" y="77"/>
                    <a:pt x="58" y="73"/>
                    <a:pt x="55" y="69"/>
                  </a:cubicBezTo>
                  <a:cubicBezTo>
                    <a:pt x="50" y="61"/>
                    <a:pt x="48" y="53"/>
                    <a:pt x="48" y="44"/>
                  </a:cubicBezTo>
                  <a:cubicBezTo>
                    <a:pt x="48" y="41"/>
                    <a:pt x="48" y="38"/>
                    <a:pt x="49" y="35"/>
                  </a:cubicBezTo>
                  <a:cubicBezTo>
                    <a:pt x="49" y="33"/>
                    <a:pt x="50" y="30"/>
                    <a:pt x="51" y="27"/>
                  </a:cubicBezTo>
                  <a:cubicBezTo>
                    <a:pt x="55" y="19"/>
                    <a:pt x="60" y="12"/>
                    <a:pt x="67" y="7"/>
                  </a:cubicBezTo>
                  <a:cubicBezTo>
                    <a:pt x="75" y="2"/>
                    <a:pt x="83" y="0"/>
                    <a:pt x="92" y="0"/>
                  </a:cubicBezTo>
                  <a:cubicBezTo>
                    <a:pt x="104" y="0"/>
                    <a:pt x="115" y="5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ubicBezTo>
                    <a:pt x="131" y="21"/>
                    <a:pt x="136" y="32"/>
                    <a:pt x="136" y="44"/>
                  </a:cubicBezTo>
                  <a:cubicBezTo>
                    <a:pt x="136" y="53"/>
                    <a:pt x="134" y="61"/>
                    <a:pt x="129" y="69"/>
                  </a:cubicBezTo>
                  <a:cubicBezTo>
                    <a:pt x="126" y="73"/>
                    <a:pt x="122" y="77"/>
                    <a:pt x="117" y="8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3" y="81"/>
                    <a:pt x="124" y="82"/>
                    <a:pt x="125" y="82"/>
                  </a:cubicBezTo>
                  <a:cubicBezTo>
                    <a:pt x="125" y="82"/>
                    <a:pt x="125" y="82"/>
                    <a:pt x="125" y="82"/>
                  </a:cubicBezTo>
                  <a:cubicBezTo>
                    <a:pt x="126" y="82"/>
                    <a:pt x="127" y="83"/>
                    <a:pt x="128" y="83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30" y="83"/>
                    <a:pt x="131" y="84"/>
                    <a:pt x="132" y="85"/>
                  </a:cubicBezTo>
                  <a:cubicBezTo>
                    <a:pt x="132" y="85"/>
                    <a:pt x="132" y="85"/>
                    <a:pt x="132" y="85"/>
                  </a:cubicBezTo>
                  <a:cubicBezTo>
                    <a:pt x="133" y="85"/>
                    <a:pt x="134" y="86"/>
                    <a:pt x="135" y="86"/>
                  </a:cubicBezTo>
                  <a:cubicBezTo>
                    <a:pt x="140" y="90"/>
                    <a:pt x="144" y="94"/>
                    <a:pt x="147" y="99"/>
                  </a:cubicBezTo>
                  <a:cubicBezTo>
                    <a:pt x="149" y="104"/>
                    <a:pt x="150" y="109"/>
                    <a:pt x="151" y="114"/>
                  </a:cubicBezTo>
                  <a:cubicBezTo>
                    <a:pt x="177" y="114"/>
                    <a:pt x="177" y="114"/>
                    <a:pt x="177" y="114"/>
                  </a:cubicBezTo>
                  <a:cubicBezTo>
                    <a:pt x="181" y="114"/>
                    <a:pt x="184" y="118"/>
                    <a:pt x="184" y="121"/>
                  </a:cubicBezTo>
                  <a:cubicBezTo>
                    <a:pt x="184" y="125"/>
                    <a:pt x="181" y="128"/>
                    <a:pt x="177" y="128"/>
                  </a:cubicBezTo>
                  <a:cubicBezTo>
                    <a:pt x="7" y="128"/>
                    <a:pt x="7" y="128"/>
                    <a:pt x="7" y="128"/>
                  </a:cubicBezTo>
                  <a:close/>
                  <a:moveTo>
                    <a:pt x="42" y="114"/>
                  </a:moveTo>
                  <a:cubicBezTo>
                    <a:pt x="42" y="114"/>
                    <a:pt x="42" y="114"/>
                    <a:pt x="42" y="11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2" y="110"/>
                    <a:pt x="141" y="107"/>
                    <a:pt x="139" y="103"/>
                  </a:cubicBezTo>
                  <a:cubicBezTo>
                    <a:pt x="137" y="99"/>
                    <a:pt x="134" y="96"/>
                    <a:pt x="130" y="93"/>
                  </a:cubicBezTo>
                  <a:cubicBezTo>
                    <a:pt x="129" y="93"/>
                    <a:pt x="129" y="92"/>
                    <a:pt x="128" y="92"/>
                  </a:cubicBezTo>
                  <a:cubicBezTo>
                    <a:pt x="128" y="92"/>
                    <a:pt x="128" y="92"/>
                    <a:pt x="128" y="92"/>
                  </a:cubicBezTo>
                  <a:cubicBezTo>
                    <a:pt x="127" y="92"/>
                    <a:pt x="126" y="91"/>
                    <a:pt x="125" y="91"/>
                  </a:cubicBezTo>
                  <a:cubicBezTo>
                    <a:pt x="125" y="91"/>
                    <a:pt x="125" y="91"/>
                    <a:pt x="125" y="91"/>
                  </a:cubicBezTo>
                  <a:cubicBezTo>
                    <a:pt x="125" y="91"/>
                    <a:pt x="124" y="90"/>
                    <a:pt x="123" y="90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2" y="90"/>
                    <a:pt x="121" y="90"/>
                    <a:pt x="120" y="89"/>
                  </a:cubicBezTo>
                  <a:cubicBezTo>
                    <a:pt x="119" y="89"/>
                    <a:pt x="118" y="89"/>
                    <a:pt x="118" y="89"/>
                  </a:cubicBezTo>
                  <a:cubicBezTo>
                    <a:pt x="117" y="89"/>
                    <a:pt x="116" y="89"/>
                    <a:pt x="115" y="89"/>
                  </a:cubicBezTo>
                  <a:cubicBezTo>
                    <a:pt x="69" y="89"/>
                    <a:pt x="69" y="89"/>
                    <a:pt x="69" y="89"/>
                  </a:cubicBezTo>
                  <a:cubicBezTo>
                    <a:pt x="68" y="89"/>
                    <a:pt x="66" y="89"/>
                    <a:pt x="64" y="89"/>
                  </a:cubicBezTo>
                  <a:cubicBezTo>
                    <a:pt x="62" y="90"/>
                    <a:pt x="60" y="90"/>
                    <a:pt x="59" y="91"/>
                  </a:cubicBezTo>
                  <a:cubicBezTo>
                    <a:pt x="54" y="93"/>
                    <a:pt x="49" y="97"/>
                    <a:pt x="46" y="101"/>
                  </a:cubicBezTo>
                  <a:cubicBezTo>
                    <a:pt x="44" y="105"/>
                    <a:pt x="42" y="110"/>
                    <a:pt x="42" y="1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TextBox 2588"/>
            <p:cNvSpPr txBox="1">
              <a:spLocks noChangeArrowheads="1"/>
            </p:cNvSpPr>
            <p:nvPr/>
          </p:nvSpPr>
          <p:spPr bwMode="auto">
            <a:xfrm>
              <a:off x="5534090" y="4025390"/>
              <a:ext cx="124582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 Light" panose="020B030603050402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华文行楷" pitchFamily="2" charset="-122"/>
                  <a:ea typeface="华文行楷" pitchFamily="2" charset="-122"/>
                </a:rPr>
                <a:t>功能需求</a:t>
              </a:r>
            </a:p>
          </p:txBody>
        </p:sp>
      </p:grpSp>
      <p:sp>
        <p:nvSpPr>
          <p:cNvPr id="26" name="Oval 20"/>
          <p:cNvSpPr>
            <a:spLocks noChangeArrowheads="1"/>
          </p:cNvSpPr>
          <p:nvPr/>
        </p:nvSpPr>
        <p:spPr bwMode="auto">
          <a:xfrm>
            <a:off x="5169305" y="3860614"/>
            <a:ext cx="1691318" cy="1699450"/>
          </a:xfrm>
          <a:prstGeom prst="ellipse">
            <a:avLst/>
          </a:prstGeom>
          <a:noFill/>
          <a:ln w="12700">
            <a:solidFill>
              <a:schemeClr val="accent5">
                <a:alpha val="22000"/>
              </a:schemeClr>
            </a:solidFill>
          </a:ln>
        </p:spPr>
        <p:txBody>
          <a:bodyPr wrap="square" anchor="ctr"/>
          <a:lstStyle/>
          <a:p>
            <a:pPr algn="ctr" latinLnBrk="1">
              <a:defRPr/>
            </a:pPr>
            <a:endParaRPr kumimoji="1" lang="ko-KR" altLang="ko-KR" dirty="0">
              <a:solidFill>
                <a:schemeClr val="bg1"/>
              </a:solidFill>
              <a:latin typeface="微软雅黑" panose="020B0503020204020204" pitchFamily="34" charset="-122"/>
              <a:ea typeface="Gulim" pitchFamily="34" charset="-127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9701092" y="4440888"/>
            <a:ext cx="3217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1885629" y="4440888"/>
            <a:ext cx="3217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31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9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76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111" name="图片 110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"/>
                    </a14:imgEffect>
                    <a14:imgEffect>
                      <a14:saturation sat="1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533887" y="1532903"/>
            <a:ext cx="2744820" cy="1724446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12" name="图片 111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7174" y="1517158"/>
            <a:ext cx="2689057" cy="1755936"/>
          </a:xfrm>
          <a:prstGeom prst="rect">
            <a:avLst/>
          </a:prstGeom>
          <a:effectLst>
            <a:softEdge rad="0"/>
          </a:effectLst>
        </p:spPr>
      </p:pic>
      <p:sp>
        <p:nvSpPr>
          <p:cNvPr id="113" name="文本框 3"/>
          <p:cNvSpPr txBox="1"/>
          <p:nvPr/>
        </p:nvSpPr>
        <p:spPr>
          <a:xfrm>
            <a:off x="348101" y="287635"/>
            <a:ext cx="281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需求分析   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功能需求</a:t>
            </a:r>
            <a:endParaRPr lang="zh-CN" altLang="en-US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114" name="AutoShape 15"/>
          <p:cNvSpPr>
            <a:spLocks noChangeArrowheads="1"/>
          </p:cNvSpPr>
          <p:nvPr/>
        </p:nvSpPr>
        <p:spPr bwMode="auto">
          <a:xfrm>
            <a:off x="4829466" y="1136971"/>
            <a:ext cx="2282848" cy="2295589"/>
          </a:xfrm>
          <a:prstGeom prst="rect">
            <a:avLst/>
          </a:prstGeom>
          <a:solidFill>
            <a:srgbClr val="219AD8"/>
          </a:solidFill>
          <a:ln w="15875" algn="ctr">
            <a:noFill/>
            <a:round/>
          </a:ln>
        </p:spPr>
        <p:txBody>
          <a:bodyPr wrap="square" anchor="ctr"/>
          <a:lstStyle/>
          <a:p>
            <a:pPr algn="ctr" latinLnBrk="1">
              <a:lnSpc>
                <a:spcPct val="125000"/>
              </a:lnSpc>
            </a:pP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TextBox 2588"/>
          <p:cNvSpPr txBox="1">
            <a:spLocks noChangeArrowheads="1"/>
          </p:cNvSpPr>
          <p:nvPr/>
        </p:nvSpPr>
        <p:spPr bwMode="auto">
          <a:xfrm>
            <a:off x="5048196" y="1531059"/>
            <a:ext cx="20488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 Light" panose="020B0306030504020204" pitchFamily="34" charset="0"/>
              </a:defRPr>
            </a:lvl9pPr>
          </a:lstStyle>
          <a:p>
            <a:r>
              <a:rPr lang="zh-CN" altLang="zh-CN" dirty="0">
                <a:latin typeface="华文行楷" pitchFamily="2" charset="-122"/>
                <a:ea typeface="华文行楷" pitchFamily="2" charset="-122"/>
              </a:rPr>
              <a:t>订单管理功能：</a:t>
            </a:r>
          </a:p>
        </p:txBody>
      </p:sp>
      <p:sp>
        <p:nvSpPr>
          <p:cNvPr id="116" name="TextBox 2589"/>
          <p:cNvSpPr txBox="1"/>
          <p:nvPr/>
        </p:nvSpPr>
        <p:spPr>
          <a:xfrm>
            <a:off x="4986516" y="2138466"/>
            <a:ext cx="2136526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100" dirty="0"/>
              <a:t>用户下单流程：浏览菜单 → 选择菜品→ 提交订单 → 支付订单。</a:t>
            </a:r>
          </a:p>
          <a:p>
            <a:r>
              <a:rPr lang="zh-CN" altLang="zh-CN" sz="1100" dirty="0"/>
              <a:t>商家处理订单：接收订单、更新订单状态。</a:t>
            </a:r>
          </a:p>
          <a:p>
            <a:r>
              <a:rPr lang="en-US" altLang="zh-CN" sz="1100" dirty="0"/>
              <a:t> </a:t>
            </a:r>
            <a:endParaRPr lang="zh-CN" altLang="zh-CN" sz="1100" dirty="0"/>
          </a:p>
        </p:txBody>
      </p:sp>
      <p:cxnSp>
        <p:nvCxnSpPr>
          <p:cNvPr id="117" name="直接连接符 116"/>
          <p:cNvCxnSpPr/>
          <p:nvPr/>
        </p:nvCxnSpPr>
        <p:spPr>
          <a:xfrm>
            <a:off x="5670462" y="1858477"/>
            <a:ext cx="3217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Shape 54212"/>
          <p:cNvSpPr/>
          <p:nvPr/>
        </p:nvSpPr>
        <p:spPr>
          <a:xfrm>
            <a:off x="4065224" y="983466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19" name="Shape 54212"/>
          <p:cNvSpPr/>
          <p:nvPr/>
        </p:nvSpPr>
        <p:spPr>
          <a:xfrm>
            <a:off x="139177" y="3768611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5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20" name="Shape 54212"/>
          <p:cNvSpPr/>
          <p:nvPr/>
        </p:nvSpPr>
        <p:spPr>
          <a:xfrm>
            <a:off x="7908782" y="3677730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6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7" grpId="0"/>
      <p:bldP spid="18" grpId="0"/>
      <p:bldP spid="20" grpId="0"/>
      <p:bldP spid="113" grpId="0"/>
      <p:bldP spid="114" grpId="0" animBg="1"/>
      <p:bldP spid="1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/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ľiḓé"/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şlidê"/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sļiḑê"/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ďê"/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ŝļíḍe"/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$liḋè"/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ḷiḍê"/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şļíḋé"/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1îḓé"/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š1îḑe"/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iḑê"/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ṥḻide"/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1íḋê"/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e"/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šļïďè"/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1îdè"/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ṣlïḓé"/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liḑè"/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ļiḍè"/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ļíďé"/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îḓé"/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ṩlïdé"/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ïḍê"/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Sliḋè"/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1îde"/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Sḷîḑê"/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ḻîde"/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ïṣľiḍê"/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ṣľîḍê"/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/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/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/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/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/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/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/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/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/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/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/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/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/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/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/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/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/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/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/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/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/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/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/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/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/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/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/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/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/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/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/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/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/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/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/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/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/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/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/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/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/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/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/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/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/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/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/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/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/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/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9" name="半闭框 98"/>
          <p:cNvSpPr/>
          <p:nvPr/>
        </p:nvSpPr>
        <p:spPr>
          <a:xfrm rot="16200000" flipH="1">
            <a:off x="749300" y="1710055"/>
            <a:ext cx="1004570" cy="1195705"/>
          </a:xfrm>
          <a:prstGeom prst="halfFrame">
            <a:avLst>
              <a:gd name="adj1" fmla="val 13836"/>
              <a:gd name="adj2" fmla="val 15207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/>
              </a:solidFill>
              <a:latin typeface="inpin heiti" charset="-122"/>
              <a:ea typeface="inpin heiti" charset="-122"/>
              <a:cs typeface="inpin heiti" charset="-122"/>
              <a:sym typeface="+mn-lt"/>
            </a:endParaRPr>
          </a:p>
        </p:txBody>
      </p:sp>
      <p:sp>
        <p:nvSpPr>
          <p:cNvPr id="104" name="半闭框 103"/>
          <p:cNvSpPr/>
          <p:nvPr/>
        </p:nvSpPr>
        <p:spPr>
          <a:xfrm rot="16200000" flipV="1">
            <a:off x="4837856" y="4380393"/>
            <a:ext cx="1004570" cy="1195705"/>
          </a:xfrm>
          <a:prstGeom prst="halfFrame">
            <a:avLst>
              <a:gd name="adj1" fmla="val 13836"/>
              <a:gd name="adj2" fmla="val 15207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/>
              </a:solidFill>
              <a:latin typeface="inpin heiti" charset="-122"/>
              <a:ea typeface="inpin heiti" charset="-122"/>
              <a:cs typeface="inpin heiti" charset="-122"/>
              <a:sym typeface="+mn-lt"/>
            </a:endParaRPr>
          </a:p>
        </p:txBody>
      </p:sp>
      <p:pic>
        <p:nvPicPr>
          <p:cNvPr id="105" name="图片 104" descr="C:\Users\W\Desktop\图片\20200424-金色\2019-06-13 181456.jpg2019-06-13 181456"/>
          <p:cNvPicPr preferRelativeResize="0"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1271270" y="2225040"/>
            <a:ext cx="4232910" cy="2820670"/>
          </a:xfrm>
          <a:prstGeom prst="rect">
            <a:avLst/>
          </a:prstGeom>
          <a:noFill/>
        </p:spPr>
      </p:pic>
      <p:sp>
        <p:nvSpPr>
          <p:cNvPr id="106" name="文本框 105"/>
          <p:cNvSpPr txBox="1"/>
          <p:nvPr/>
        </p:nvSpPr>
        <p:spPr>
          <a:xfrm>
            <a:off x="6848793" y="1126808"/>
            <a:ext cx="37941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70000"/>
              </a:lnSpc>
            </a:pPr>
            <a:r>
              <a:rPr lang="zh-CN" altLang="zh-CN" sz="2000" dirty="0">
                <a:latin typeface="华文行楷" pitchFamily="2" charset="-122"/>
                <a:ea typeface="华文行楷" pitchFamily="2" charset="-122"/>
              </a:rPr>
              <a:t>权限管理功能：</a:t>
            </a:r>
          </a:p>
          <a:p>
            <a:r>
              <a:rPr lang="zh-CN" altLang="zh-CN" sz="1200" dirty="0"/>
              <a:t>用户、商家、</a:t>
            </a:r>
            <a:r>
              <a:rPr lang="zh-CN" altLang="en-US" sz="1200" dirty="0"/>
              <a:t>管理员</a:t>
            </a:r>
            <a:r>
              <a:rPr lang="zh-CN" altLang="zh-CN" sz="1200" dirty="0"/>
              <a:t>的权限控制，确保不同角色只能访问相应的功能。</a:t>
            </a:r>
          </a:p>
          <a:p>
            <a:r>
              <a:rPr lang="en-US" altLang="zh-CN" sz="1200" dirty="0"/>
              <a:t> </a:t>
            </a:r>
            <a:endParaRPr lang="zh-CN" altLang="zh-CN" sz="1200" dirty="0"/>
          </a:p>
        </p:txBody>
      </p:sp>
      <p:sp>
        <p:nvSpPr>
          <p:cNvPr id="107" name="文本框 106"/>
          <p:cNvSpPr txBox="1"/>
          <p:nvPr/>
        </p:nvSpPr>
        <p:spPr>
          <a:xfrm>
            <a:off x="6848793" y="3076258"/>
            <a:ext cx="37941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 </a:t>
            </a:r>
            <a:endParaRPr lang="zh-CN" altLang="zh-CN" dirty="0"/>
          </a:p>
          <a:p>
            <a:pPr lvl="0"/>
            <a:r>
              <a:rPr lang="zh-CN" altLang="zh-CN" sz="2000" dirty="0">
                <a:latin typeface="华文行楷" pitchFamily="2" charset="-122"/>
                <a:ea typeface="华文行楷" pitchFamily="2" charset="-122"/>
              </a:rPr>
              <a:t>查询功能：</a:t>
            </a:r>
          </a:p>
          <a:p>
            <a:r>
              <a:rPr lang="zh-CN" altLang="zh-CN" sz="1200" dirty="0"/>
              <a:t>用户、商家可以根据条件查询订单信息。</a:t>
            </a:r>
          </a:p>
        </p:txBody>
      </p:sp>
      <p:sp>
        <p:nvSpPr>
          <p:cNvPr id="108" name="文本框 107"/>
          <p:cNvSpPr txBox="1"/>
          <p:nvPr/>
        </p:nvSpPr>
        <p:spPr>
          <a:xfrm>
            <a:off x="6848793" y="5083493"/>
            <a:ext cx="3794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zh-CN" sz="2000" dirty="0">
                <a:latin typeface="华文行楷" pitchFamily="2" charset="-122"/>
                <a:ea typeface="华文行楷" pitchFamily="2" charset="-122"/>
              </a:rPr>
              <a:t>统计功能：</a:t>
            </a:r>
          </a:p>
          <a:p>
            <a:r>
              <a:rPr lang="zh-CN" altLang="zh-CN" sz="1200" dirty="0"/>
              <a:t>商家可以查看销售统计信息，如销售额等。</a:t>
            </a:r>
          </a:p>
        </p:txBody>
      </p:sp>
      <p:sp>
        <p:nvSpPr>
          <p:cNvPr id="93" name="Shape 54212"/>
          <p:cNvSpPr/>
          <p:nvPr/>
        </p:nvSpPr>
        <p:spPr>
          <a:xfrm>
            <a:off x="5952747" y="5144405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9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4" name="Shape 54212"/>
          <p:cNvSpPr/>
          <p:nvPr/>
        </p:nvSpPr>
        <p:spPr>
          <a:xfrm>
            <a:off x="5945756" y="3283447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8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5" name="Shape 54212"/>
          <p:cNvSpPr/>
          <p:nvPr/>
        </p:nvSpPr>
        <p:spPr>
          <a:xfrm>
            <a:off x="5896820" y="1254710"/>
            <a:ext cx="683294" cy="683294"/>
          </a:xfrm>
          <a:prstGeom prst="ellipse">
            <a:avLst/>
          </a:prstGeom>
          <a:solidFill>
            <a:srgbClr val="0F7DC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pPr algn="ctr"/>
            <a:r>
              <a:rPr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</a:t>
            </a:r>
            <a:r>
              <a:rPr lang="en-US" sz="2000" dirty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7</a:t>
            </a:r>
            <a:endParaRPr sz="2000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6" name="文本框 3"/>
          <p:cNvSpPr txBox="1"/>
          <p:nvPr/>
        </p:nvSpPr>
        <p:spPr>
          <a:xfrm>
            <a:off x="348101" y="287635"/>
            <a:ext cx="281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需求分析   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功能需求</a:t>
            </a:r>
            <a:endParaRPr lang="zh-CN" altLang="en-US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104" grpId="0" animBg="1"/>
      <p:bldP spid="106" grpId="0"/>
      <p:bldP spid="107" grpId="0"/>
      <p:bldP spid="108" grpId="0"/>
      <p:bldP spid="93" grpId="0" animBg="1"/>
      <p:bldP spid="94" grpId="0" animBg="1"/>
      <p:bldP spid="95" grpId="0" animBg="1"/>
      <p:bldP spid="9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图片 124">
            <a:extLst>
              <a:ext uri="{FF2B5EF4-FFF2-40B4-BE49-F238E27FC236}">
                <a16:creationId xmlns:a16="http://schemas.microsoft.com/office/drawing/2014/main" id="{49D01442-1D56-4EF7-BC3F-BF68698C446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 l="46788" t="-1606" r="-37486" b="441"/>
          <a:stretch>
            <a:fillRect/>
          </a:stretch>
        </p:blipFill>
        <p:spPr>
          <a:xfrm>
            <a:off x="0" y="966503"/>
            <a:ext cx="5080774" cy="5142197"/>
          </a:xfrm>
          <a:prstGeom prst="rect">
            <a:avLst/>
          </a:prstGeom>
        </p:spPr>
      </p:pic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E6D4A45A-1C3F-4ACA-85A5-21B3C47EDF53}"/>
              </a:ext>
            </a:extLst>
          </p:cNvPr>
          <p:cNvCxnSpPr/>
          <p:nvPr/>
        </p:nvCxnSpPr>
        <p:spPr>
          <a:xfrm>
            <a:off x="6909700" y="3071403"/>
            <a:ext cx="21760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DAB4E27D-E720-4D9D-BA77-54AD1BF7D0E4}"/>
              </a:ext>
            </a:extLst>
          </p:cNvPr>
          <p:cNvCxnSpPr>
            <a:cxnSpLocks/>
          </p:cNvCxnSpPr>
          <p:nvPr/>
        </p:nvCxnSpPr>
        <p:spPr>
          <a:xfrm flipH="1">
            <a:off x="2934276" y="3090835"/>
            <a:ext cx="217604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图片 3">
            <a:extLst>
              <a:ext uri="{FF2B5EF4-FFF2-40B4-BE49-F238E27FC236}">
                <a16:creationId xmlns:a16="http://schemas.microsoft.com/office/drawing/2014/main" id="{95399540-7542-477A-8432-94AA7815677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F1467B8-CCA3-4EBC-908B-A79A9827EF3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700C240-FCF3-4967-A4FB-6A5F75508CEC}"/>
              </a:ext>
            </a:extLst>
          </p:cNvPr>
          <p:cNvGrpSpPr/>
          <p:nvPr/>
        </p:nvGrpSpPr>
        <p:grpSpPr>
          <a:xfrm>
            <a:off x="10606221" y="281513"/>
            <a:ext cx="1419307" cy="388844"/>
            <a:chOff x="4577779" y="1507255"/>
            <a:chExt cx="3033171" cy="831009"/>
          </a:xfrm>
        </p:grpSpPr>
        <p:sp>
          <p:nvSpPr>
            <p:cNvPr id="7" name="íṣľídè">
              <a:extLst>
                <a:ext uri="{FF2B5EF4-FFF2-40B4-BE49-F238E27FC236}">
                  <a16:creationId xmlns:a16="http://schemas.microsoft.com/office/drawing/2014/main" id="{460EF7B6-7696-4A7B-BB4A-A185DCC0BAEB}"/>
                </a:ext>
              </a:extLst>
            </p:cNvPr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šľiḓé">
              <a:extLst>
                <a:ext uri="{FF2B5EF4-FFF2-40B4-BE49-F238E27FC236}">
                  <a16:creationId xmlns:a16="http://schemas.microsoft.com/office/drawing/2014/main" id="{37CF7CFF-7CE3-48E6-9343-D72424269407}"/>
                </a:ext>
              </a:extLst>
            </p:cNvPr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şlidê">
              <a:extLst>
                <a:ext uri="{FF2B5EF4-FFF2-40B4-BE49-F238E27FC236}">
                  <a16:creationId xmlns:a16="http://schemas.microsoft.com/office/drawing/2014/main" id="{AB8C5384-6057-40F4-B44E-19F0ACFA8BFA}"/>
                </a:ext>
              </a:extLst>
            </p:cNvPr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sļiḑê">
              <a:extLst>
                <a:ext uri="{FF2B5EF4-FFF2-40B4-BE49-F238E27FC236}">
                  <a16:creationId xmlns:a16="http://schemas.microsoft.com/office/drawing/2014/main" id="{F9BEFBC9-F8CD-4104-96FE-5888C6A4553B}"/>
                </a:ext>
              </a:extLst>
            </p:cNvPr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ďê">
              <a:extLst>
                <a:ext uri="{FF2B5EF4-FFF2-40B4-BE49-F238E27FC236}">
                  <a16:creationId xmlns:a16="http://schemas.microsoft.com/office/drawing/2014/main" id="{34FC455C-A5EF-4C19-B1E3-117BF5D9C3E6}"/>
                </a:ext>
              </a:extLst>
            </p:cNvPr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ŝļíḍe">
              <a:extLst>
                <a:ext uri="{FF2B5EF4-FFF2-40B4-BE49-F238E27FC236}">
                  <a16:creationId xmlns:a16="http://schemas.microsoft.com/office/drawing/2014/main" id="{AC7A80DA-578C-4579-A415-666834F10488}"/>
                </a:ext>
              </a:extLst>
            </p:cNvPr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$liḋè">
              <a:extLst>
                <a:ext uri="{FF2B5EF4-FFF2-40B4-BE49-F238E27FC236}">
                  <a16:creationId xmlns:a16="http://schemas.microsoft.com/office/drawing/2014/main" id="{D2DA5503-7A1F-410C-B6E0-7B3B11B17E35}"/>
                </a:ext>
              </a:extLst>
            </p:cNvPr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ṥḷiḍê">
              <a:extLst>
                <a:ext uri="{FF2B5EF4-FFF2-40B4-BE49-F238E27FC236}">
                  <a16:creationId xmlns:a16="http://schemas.microsoft.com/office/drawing/2014/main" id="{13250AFA-1155-4059-AD60-C01433B9F43B}"/>
                </a:ext>
              </a:extLst>
            </p:cNvPr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şļíḋé">
              <a:extLst>
                <a:ext uri="{FF2B5EF4-FFF2-40B4-BE49-F238E27FC236}">
                  <a16:creationId xmlns:a16="http://schemas.microsoft.com/office/drawing/2014/main" id="{291F070C-274D-4591-821C-3598206729F9}"/>
                </a:ext>
              </a:extLst>
            </p:cNvPr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1îḓé">
              <a:extLst>
                <a:ext uri="{FF2B5EF4-FFF2-40B4-BE49-F238E27FC236}">
                  <a16:creationId xmlns:a16="http://schemas.microsoft.com/office/drawing/2014/main" id="{5942317E-B8EB-40E7-A650-67611E5514DD}"/>
                </a:ext>
              </a:extLst>
            </p:cNvPr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š1îḑe">
              <a:extLst>
                <a:ext uri="{FF2B5EF4-FFF2-40B4-BE49-F238E27FC236}">
                  <a16:creationId xmlns:a16="http://schemas.microsoft.com/office/drawing/2014/main" id="{C45899A1-3CC8-4B66-8394-86E5B63AB8EE}"/>
                </a:ext>
              </a:extLst>
            </p:cNvPr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ļiḑê">
              <a:extLst>
                <a:ext uri="{FF2B5EF4-FFF2-40B4-BE49-F238E27FC236}">
                  <a16:creationId xmlns:a16="http://schemas.microsoft.com/office/drawing/2014/main" id="{315FE08E-C35B-49F6-96AE-115AC4047E02}"/>
                </a:ext>
              </a:extLst>
            </p:cNvPr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ṥḻide">
              <a:extLst>
                <a:ext uri="{FF2B5EF4-FFF2-40B4-BE49-F238E27FC236}">
                  <a16:creationId xmlns:a16="http://schemas.microsoft.com/office/drawing/2014/main" id="{94CF506C-8EC0-4C08-AAA8-BB792FDC46BF}"/>
                </a:ext>
              </a:extLst>
            </p:cNvPr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1íḋê">
              <a:extLst>
                <a:ext uri="{FF2B5EF4-FFF2-40B4-BE49-F238E27FC236}">
                  <a16:creationId xmlns:a16="http://schemas.microsoft.com/office/drawing/2014/main" id="{B2517528-D6E1-4D85-8F4C-8652D28C4267}"/>
                </a:ext>
              </a:extLst>
            </p:cNvPr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sļiḑe">
              <a:extLst>
                <a:ext uri="{FF2B5EF4-FFF2-40B4-BE49-F238E27FC236}">
                  <a16:creationId xmlns:a16="http://schemas.microsoft.com/office/drawing/2014/main" id="{09BBEEC9-548C-4A46-AB7B-F3798F86F513}"/>
                </a:ext>
              </a:extLst>
            </p:cNvPr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šļïďè">
              <a:extLst>
                <a:ext uri="{FF2B5EF4-FFF2-40B4-BE49-F238E27FC236}">
                  <a16:creationId xmlns:a16="http://schemas.microsoft.com/office/drawing/2014/main" id="{FC07C47C-1B7F-43DF-A7E7-DBC143823352}"/>
                </a:ext>
              </a:extLst>
            </p:cNvPr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1îdè">
              <a:extLst>
                <a:ext uri="{FF2B5EF4-FFF2-40B4-BE49-F238E27FC236}">
                  <a16:creationId xmlns:a16="http://schemas.microsoft.com/office/drawing/2014/main" id="{8FAD1973-B770-4F1F-8F2D-7AB87DF4F628}"/>
                </a:ext>
              </a:extLst>
            </p:cNvPr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ṣlïḓé">
              <a:extLst>
                <a:ext uri="{FF2B5EF4-FFF2-40B4-BE49-F238E27FC236}">
                  <a16:creationId xmlns:a16="http://schemas.microsoft.com/office/drawing/2014/main" id="{51200C3B-659A-422E-BB11-5C9A7A951C45}"/>
                </a:ext>
              </a:extLst>
            </p:cNvPr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liḑè">
              <a:extLst>
                <a:ext uri="{FF2B5EF4-FFF2-40B4-BE49-F238E27FC236}">
                  <a16:creationId xmlns:a16="http://schemas.microsoft.com/office/drawing/2014/main" id="{BBDCF487-6FDA-455E-A2A3-038A3B5D21E5}"/>
                </a:ext>
              </a:extLst>
            </p:cNvPr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ṥļiḍè">
              <a:extLst>
                <a:ext uri="{FF2B5EF4-FFF2-40B4-BE49-F238E27FC236}">
                  <a16:creationId xmlns:a16="http://schemas.microsoft.com/office/drawing/2014/main" id="{2A81E352-B22F-4165-B127-7CF28E4AFDE7}"/>
                </a:ext>
              </a:extLst>
            </p:cNvPr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şļíďé">
              <a:extLst>
                <a:ext uri="{FF2B5EF4-FFF2-40B4-BE49-F238E27FC236}">
                  <a16:creationId xmlns:a16="http://schemas.microsoft.com/office/drawing/2014/main" id="{2E54DCEB-76EF-44D6-BC5B-701598B9A101}"/>
                </a:ext>
              </a:extLst>
            </p:cNvPr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šļîḓé">
              <a:extLst>
                <a:ext uri="{FF2B5EF4-FFF2-40B4-BE49-F238E27FC236}">
                  <a16:creationId xmlns:a16="http://schemas.microsoft.com/office/drawing/2014/main" id="{80F4019C-EF47-4D7E-B2D2-2B032D34A0E5}"/>
                </a:ext>
              </a:extLst>
            </p:cNvPr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ṩlïdé">
              <a:extLst>
                <a:ext uri="{FF2B5EF4-FFF2-40B4-BE49-F238E27FC236}">
                  <a16:creationId xmlns:a16="http://schemas.microsoft.com/office/drawing/2014/main" id="{C44C5133-91D1-4893-9B8F-9DCF56F3E284}"/>
                </a:ext>
              </a:extLst>
            </p:cNvPr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ṩlïḍê">
              <a:extLst>
                <a:ext uri="{FF2B5EF4-FFF2-40B4-BE49-F238E27FC236}">
                  <a16:creationId xmlns:a16="http://schemas.microsoft.com/office/drawing/2014/main" id="{8448DE0A-CFEF-4FE3-8A86-A68235770948}"/>
                </a:ext>
              </a:extLst>
            </p:cNvPr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Sliḋè">
              <a:extLst>
                <a:ext uri="{FF2B5EF4-FFF2-40B4-BE49-F238E27FC236}">
                  <a16:creationId xmlns:a16="http://schemas.microsoft.com/office/drawing/2014/main" id="{78AE04AD-7992-43AF-AE76-28924F8880D7}"/>
                </a:ext>
              </a:extLst>
            </p:cNvPr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1îde">
              <a:extLst>
                <a:ext uri="{FF2B5EF4-FFF2-40B4-BE49-F238E27FC236}">
                  <a16:creationId xmlns:a16="http://schemas.microsoft.com/office/drawing/2014/main" id="{886882E8-4A08-4AA7-A2C8-5C5DE2C3BC50}"/>
                </a:ext>
              </a:extLst>
            </p:cNvPr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Sḷîḑê">
              <a:extLst>
                <a:ext uri="{FF2B5EF4-FFF2-40B4-BE49-F238E27FC236}">
                  <a16:creationId xmlns:a16="http://schemas.microsoft.com/office/drawing/2014/main" id="{43D091D0-C64D-4A59-9CBE-89D2EE049339}"/>
                </a:ext>
              </a:extLst>
            </p:cNvPr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ḻîde">
              <a:extLst>
                <a:ext uri="{FF2B5EF4-FFF2-40B4-BE49-F238E27FC236}">
                  <a16:creationId xmlns:a16="http://schemas.microsoft.com/office/drawing/2014/main" id="{F92A2B99-C1A8-416D-AC3D-0CEDB644E433}"/>
                </a:ext>
              </a:extLst>
            </p:cNvPr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5" name="ïṣľiḍê">
              <a:extLst>
                <a:ext uri="{FF2B5EF4-FFF2-40B4-BE49-F238E27FC236}">
                  <a16:creationId xmlns:a16="http://schemas.microsoft.com/office/drawing/2014/main" id="{F2CED750-166B-4824-B2C1-20E3CF8A34E7}"/>
                </a:ext>
              </a:extLst>
            </p:cNvPr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ṣľîḍê">
              <a:extLst>
                <a:ext uri="{FF2B5EF4-FFF2-40B4-BE49-F238E27FC236}">
                  <a16:creationId xmlns:a16="http://schemas.microsoft.com/office/drawing/2014/main" id="{21206E47-AD8D-4C0D-A82B-FBA43F26228B}"/>
                </a:ext>
              </a:extLst>
            </p:cNvPr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>
              <a:extLst>
                <a:ext uri="{FF2B5EF4-FFF2-40B4-BE49-F238E27FC236}">
                  <a16:creationId xmlns:a16="http://schemas.microsoft.com/office/drawing/2014/main" id="{A76562FE-4313-4A0E-A884-C0F9FA68E6AE}"/>
                </a:ext>
              </a:extLst>
            </p:cNvPr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>
              <a:extLst>
                <a:ext uri="{FF2B5EF4-FFF2-40B4-BE49-F238E27FC236}">
                  <a16:creationId xmlns:a16="http://schemas.microsoft.com/office/drawing/2014/main" id="{06536116-0CED-4C1B-8CB8-B1FE1A255620}"/>
                </a:ext>
              </a:extLst>
            </p:cNvPr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>
              <a:extLst>
                <a:ext uri="{FF2B5EF4-FFF2-40B4-BE49-F238E27FC236}">
                  <a16:creationId xmlns:a16="http://schemas.microsoft.com/office/drawing/2014/main" id="{9C300051-970A-4F77-B0A6-CCDFED1AC06B}"/>
                </a:ext>
              </a:extLst>
            </p:cNvPr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>
              <a:extLst>
                <a:ext uri="{FF2B5EF4-FFF2-40B4-BE49-F238E27FC236}">
                  <a16:creationId xmlns:a16="http://schemas.microsoft.com/office/drawing/2014/main" id="{5B641B6B-6474-4414-9B15-2DE5A0F92EB3}"/>
                </a:ext>
              </a:extLst>
            </p:cNvPr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>
              <a:extLst>
                <a:ext uri="{FF2B5EF4-FFF2-40B4-BE49-F238E27FC236}">
                  <a16:creationId xmlns:a16="http://schemas.microsoft.com/office/drawing/2014/main" id="{656CEDE0-6B6B-4FE0-BF69-CD3B1298C05B}"/>
                </a:ext>
              </a:extLst>
            </p:cNvPr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>
              <a:extLst>
                <a:ext uri="{FF2B5EF4-FFF2-40B4-BE49-F238E27FC236}">
                  <a16:creationId xmlns:a16="http://schemas.microsoft.com/office/drawing/2014/main" id="{D9A28A12-95CD-4BF9-978F-4330F7567C10}"/>
                </a:ext>
              </a:extLst>
            </p:cNvPr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>
              <a:extLst>
                <a:ext uri="{FF2B5EF4-FFF2-40B4-BE49-F238E27FC236}">
                  <a16:creationId xmlns:a16="http://schemas.microsoft.com/office/drawing/2014/main" id="{6B6D2633-4C57-4D07-B021-39E9557D94EB}"/>
                </a:ext>
              </a:extLst>
            </p:cNvPr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>
              <a:extLst>
                <a:ext uri="{FF2B5EF4-FFF2-40B4-BE49-F238E27FC236}">
                  <a16:creationId xmlns:a16="http://schemas.microsoft.com/office/drawing/2014/main" id="{12E8ADF2-244C-4ECA-83DE-FA61F7F2969C}"/>
                </a:ext>
              </a:extLst>
            </p:cNvPr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>
              <a:extLst>
                <a:ext uri="{FF2B5EF4-FFF2-40B4-BE49-F238E27FC236}">
                  <a16:creationId xmlns:a16="http://schemas.microsoft.com/office/drawing/2014/main" id="{15A78997-02E5-42A3-A57A-C5599DA64D99}"/>
                </a:ext>
              </a:extLst>
            </p:cNvPr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>
              <a:extLst>
                <a:ext uri="{FF2B5EF4-FFF2-40B4-BE49-F238E27FC236}">
                  <a16:creationId xmlns:a16="http://schemas.microsoft.com/office/drawing/2014/main" id="{6495A855-C5E8-44FE-B01C-B054536A11CB}"/>
                </a:ext>
              </a:extLst>
            </p:cNvPr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>
              <a:extLst>
                <a:ext uri="{FF2B5EF4-FFF2-40B4-BE49-F238E27FC236}">
                  <a16:creationId xmlns:a16="http://schemas.microsoft.com/office/drawing/2014/main" id="{5F40E9B2-75F6-4EAC-9AC0-D4645D407D04}"/>
                </a:ext>
              </a:extLst>
            </p:cNvPr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>
              <a:extLst>
                <a:ext uri="{FF2B5EF4-FFF2-40B4-BE49-F238E27FC236}">
                  <a16:creationId xmlns:a16="http://schemas.microsoft.com/office/drawing/2014/main" id="{01226AE0-3C34-4DF1-9E17-C7D687166791}"/>
                </a:ext>
              </a:extLst>
            </p:cNvPr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>
              <a:extLst>
                <a:ext uri="{FF2B5EF4-FFF2-40B4-BE49-F238E27FC236}">
                  <a16:creationId xmlns:a16="http://schemas.microsoft.com/office/drawing/2014/main" id="{51F9084D-216F-4B2B-8C8B-06B0886C073D}"/>
                </a:ext>
              </a:extLst>
            </p:cNvPr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>
              <a:extLst>
                <a:ext uri="{FF2B5EF4-FFF2-40B4-BE49-F238E27FC236}">
                  <a16:creationId xmlns:a16="http://schemas.microsoft.com/office/drawing/2014/main" id="{7DA18ECA-65F3-4940-B6E0-C3CCEB0F39DB}"/>
                </a:ext>
              </a:extLst>
            </p:cNvPr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>
              <a:extLst>
                <a:ext uri="{FF2B5EF4-FFF2-40B4-BE49-F238E27FC236}">
                  <a16:creationId xmlns:a16="http://schemas.microsoft.com/office/drawing/2014/main" id="{AC4659EB-EE13-458D-A861-325D27AE480D}"/>
                </a:ext>
              </a:extLst>
            </p:cNvPr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>
              <a:extLst>
                <a:ext uri="{FF2B5EF4-FFF2-40B4-BE49-F238E27FC236}">
                  <a16:creationId xmlns:a16="http://schemas.microsoft.com/office/drawing/2014/main" id="{4369CD91-F64C-4713-96F1-8B475F3BB2C1}"/>
                </a:ext>
              </a:extLst>
            </p:cNvPr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>
              <a:extLst>
                <a:ext uri="{FF2B5EF4-FFF2-40B4-BE49-F238E27FC236}">
                  <a16:creationId xmlns:a16="http://schemas.microsoft.com/office/drawing/2014/main" id="{0E9E8C7F-7D52-4401-8737-01FDD6DB64E1}"/>
                </a:ext>
              </a:extLst>
            </p:cNvPr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>
              <a:extLst>
                <a:ext uri="{FF2B5EF4-FFF2-40B4-BE49-F238E27FC236}">
                  <a16:creationId xmlns:a16="http://schemas.microsoft.com/office/drawing/2014/main" id="{DDBC6158-EB92-43AF-BEB4-76E154760606}"/>
                </a:ext>
              </a:extLst>
            </p:cNvPr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>
              <a:extLst>
                <a:ext uri="{FF2B5EF4-FFF2-40B4-BE49-F238E27FC236}">
                  <a16:creationId xmlns:a16="http://schemas.microsoft.com/office/drawing/2014/main" id="{AE72749D-82F3-4EDC-A2E0-B46570E96A68}"/>
                </a:ext>
              </a:extLst>
            </p:cNvPr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>
              <a:extLst>
                <a:ext uri="{FF2B5EF4-FFF2-40B4-BE49-F238E27FC236}">
                  <a16:creationId xmlns:a16="http://schemas.microsoft.com/office/drawing/2014/main" id="{5E293997-F278-42AC-8FE3-F5CEB75D81DD}"/>
                </a:ext>
              </a:extLst>
            </p:cNvPr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>
              <a:extLst>
                <a:ext uri="{FF2B5EF4-FFF2-40B4-BE49-F238E27FC236}">
                  <a16:creationId xmlns:a16="http://schemas.microsoft.com/office/drawing/2014/main" id="{0FFC44C7-4970-464C-9737-6D0D7B574B95}"/>
                </a:ext>
              </a:extLst>
            </p:cNvPr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>
              <a:extLst>
                <a:ext uri="{FF2B5EF4-FFF2-40B4-BE49-F238E27FC236}">
                  <a16:creationId xmlns:a16="http://schemas.microsoft.com/office/drawing/2014/main" id="{7E24CCA7-2951-44AD-AB95-5AD4BFE9A418}"/>
                </a:ext>
              </a:extLst>
            </p:cNvPr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>
              <a:extLst>
                <a:ext uri="{FF2B5EF4-FFF2-40B4-BE49-F238E27FC236}">
                  <a16:creationId xmlns:a16="http://schemas.microsoft.com/office/drawing/2014/main" id="{06465EA9-E8E8-4B50-98B1-3AD04E8D66BA}"/>
                </a:ext>
              </a:extLst>
            </p:cNvPr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>
              <a:extLst>
                <a:ext uri="{FF2B5EF4-FFF2-40B4-BE49-F238E27FC236}">
                  <a16:creationId xmlns:a16="http://schemas.microsoft.com/office/drawing/2014/main" id="{3A0D605A-E925-439D-871F-57A8423A4325}"/>
                </a:ext>
              </a:extLst>
            </p:cNvPr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>
              <a:extLst>
                <a:ext uri="{FF2B5EF4-FFF2-40B4-BE49-F238E27FC236}">
                  <a16:creationId xmlns:a16="http://schemas.microsoft.com/office/drawing/2014/main" id="{227A87E8-E97A-46E3-93D9-9201A53DA48C}"/>
                </a:ext>
              </a:extLst>
            </p:cNvPr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>
              <a:extLst>
                <a:ext uri="{FF2B5EF4-FFF2-40B4-BE49-F238E27FC236}">
                  <a16:creationId xmlns:a16="http://schemas.microsoft.com/office/drawing/2014/main" id="{62D08B7E-5893-4B5C-BB5C-7D1E2EF820A6}"/>
                </a:ext>
              </a:extLst>
            </p:cNvPr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>
              <a:extLst>
                <a:ext uri="{FF2B5EF4-FFF2-40B4-BE49-F238E27FC236}">
                  <a16:creationId xmlns:a16="http://schemas.microsoft.com/office/drawing/2014/main" id="{DC904820-0F11-4B53-B478-ADCC66682489}"/>
                </a:ext>
              </a:extLst>
            </p:cNvPr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>
              <a:extLst>
                <a:ext uri="{FF2B5EF4-FFF2-40B4-BE49-F238E27FC236}">
                  <a16:creationId xmlns:a16="http://schemas.microsoft.com/office/drawing/2014/main" id="{33A3D29E-CB9B-4074-B501-DB1A7D18DEB3}"/>
                </a:ext>
              </a:extLst>
            </p:cNvPr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>
              <a:extLst>
                <a:ext uri="{FF2B5EF4-FFF2-40B4-BE49-F238E27FC236}">
                  <a16:creationId xmlns:a16="http://schemas.microsoft.com/office/drawing/2014/main" id="{CC74E67D-8E54-43DD-9593-3143549D28D8}"/>
                </a:ext>
              </a:extLst>
            </p:cNvPr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>
              <a:extLst>
                <a:ext uri="{FF2B5EF4-FFF2-40B4-BE49-F238E27FC236}">
                  <a16:creationId xmlns:a16="http://schemas.microsoft.com/office/drawing/2014/main" id="{27871BBE-5B69-423E-BC6A-2A96858F1620}"/>
                </a:ext>
              </a:extLst>
            </p:cNvPr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>
              <a:extLst>
                <a:ext uri="{FF2B5EF4-FFF2-40B4-BE49-F238E27FC236}">
                  <a16:creationId xmlns:a16="http://schemas.microsoft.com/office/drawing/2014/main" id="{3B5EB352-2493-4812-990D-5F5D97C88C1A}"/>
                </a:ext>
              </a:extLst>
            </p:cNvPr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>
              <a:extLst>
                <a:ext uri="{FF2B5EF4-FFF2-40B4-BE49-F238E27FC236}">
                  <a16:creationId xmlns:a16="http://schemas.microsoft.com/office/drawing/2014/main" id="{C80058A9-FBB0-45CF-8F48-4E8AE91CCA6C}"/>
                </a:ext>
              </a:extLst>
            </p:cNvPr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>
              <a:extLst>
                <a:ext uri="{FF2B5EF4-FFF2-40B4-BE49-F238E27FC236}">
                  <a16:creationId xmlns:a16="http://schemas.microsoft.com/office/drawing/2014/main" id="{D841B208-2AC2-40C3-84EA-3DC23FFED9C5}"/>
                </a:ext>
              </a:extLst>
            </p:cNvPr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>
              <a:extLst>
                <a:ext uri="{FF2B5EF4-FFF2-40B4-BE49-F238E27FC236}">
                  <a16:creationId xmlns:a16="http://schemas.microsoft.com/office/drawing/2014/main" id="{7D5BD983-A4C5-4390-9E54-1BBCAC94D8EB}"/>
                </a:ext>
              </a:extLst>
            </p:cNvPr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>
              <a:extLst>
                <a:ext uri="{FF2B5EF4-FFF2-40B4-BE49-F238E27FC236}">
                  <a16:creationId xmlns:a16="http://schemas.microsoft.com/office/drawing/2014/main" id="{89FBA875-E87B-45A2-A8E1-7F51540BF501}"/>
                </a:ext>
              </a:extLst>
            </p:cNvPr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>
              <a:extLst>
                <a:ext uri="{FF2B5EF4-FFF2-40B4-BE49-F238E27FC236}">
                  <a16:creationId xmlns:a16="http://schemas.microsoft.com/office/drawing/2014/main" id="{BADBB7DA-7AA6-4ACB-B7D7-5FE2FE72E1A5}"/>
                </a:ext>
              </a:extLst>
            </p:cNvPr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>
              <a:extLst>
                <a:ext uri="{FF2B5EF4-FFF2-40B4-BE49-F238E27FC236}">
                  <a16:creationId xmlns:a16="http://schemas.microsoft.com/office/drawing/2014/main" id="{F6529E47-BDAB-437D-AE4B-C9845CB63EAC}"/>
                </a:ext>
              </a:extLst>
            </p:cNvPr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>
              <a:extLst>
                <a:ext uri="{FF2B5EF4-FFF2-40B4-BE49-F238E27FC236}">
                  <a16:creationId xmlns:a16="http://schemas.microsoft.com/office/drawing/2014/main" id="{A61C79FB-8C6B-48AF-B5CF-498BB629E680}"/>
                </a:ext>
              </a:extLst>
            </p:cNvPr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>
              <a:extLst>
                <a:ext uri="{FF2B5EF4-FFF2-40B4-BE49-F238E27FC236}">
                  <a16:creationId xmlns:a16="http://schemas.microsoft.com/office/drawing/2014/main" id="{0017CB5E-A454-4EC9-AC97-4EA37C728F2B}"/>
                </a:ext>
              </a:extLst>
            </p:cNvPr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>
              <a:extLst>
                <a:ext uri="{FF2B5EF4-FFF2-40B4-BE49-F238E27FC236}">
                  <a16:creationId xmlns:a16="http://schemas.microsoft.com/office/drawing/2014/main" id="{B7A03016-8C9F-468D-A5FD-611AA51947A4}"/>
                </a:ext>
              </a:extLst>
            </p:cNvPr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>
              <a:extLst>
                <a:ext uri="{FF2B5EF4-FFF2-40B4-BE49-F238E27FC236}">
                  <a16:creationId xmlns:a16="http://schemas.microsoft.com/office/drawing/2014/main" id="{93D47EC4-77C0-4996-89C7-91ACAFCE9F13}"/>
                </a:ext>
              </a:extLst>
            </p:cNvPr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>
              <a:extLst>
                <a:ext uri="{FF2B5EF4-FFF2-40B4-BE49-F238E27FC236}">
                  <a16:creationId xmlns:a16="http://schemas.microsoft.com/office/drawing/2014/main" id="{B3E03A89-BFDB-499C-94DB-1BF6B2CBE076}"/>
                </a:ext>
              </a:extLst>
            </p:cNvPr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>
              <a:extLst>
                <a:ext uri="{FF2B5EF4-FFF2-40B4-BE49-F238E27FC236}">
                  <a16:creationId xmlns:a16="http://schemas.microsoft.com/office/drawing/2014/main" id="{C5F79DFE-E5B7-41B9-8DBB-C3B606184DDC}"/>
                </a:ext>
              </a:extLst>
            </p:cNvPr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>
              <a:extLst>
                <a:ext uri="{FF2B5EF4-FFF2-40B4-BE49-F238E27FC236}">
                  <a16:creationId xmlns:a16="http://schemas.microsoft.com/office/drawing/2014/main" id="{2C0D156B-2A11-434E-9560-988D45883849}"/>
                </a:ext>
              </a:extLst>
            </p:cNvPr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>
              <a:extLst>
                <a:ext uri="{FF2B5EF4-FFF2-40B4-BE49-F238E27FC236}">
                  <a16:creationId xmlns:a16="http://schemas.microsoft.com/office/drawing/2014/main" id="{25C8E591-5CB0-42B9-B618-1F585C1E41A4}"/>
                </a:ext>
              </a:extLst>
            </p:cNvPr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>
              <a:extLst>
                <a:ext uri="{FF2B5EF4-FFF2-40B4-BE49-F238E27FC236}">
                  <a16:creationId xmlns:a16="http://schemas.microsoft.com/office/drawing/2014/main" id="{7A6451C0-0DC2-4BD2-A08C-74466812944F}"/>
                </a:ext>
              </a:extLst>
            </p:cNvPr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>
              <a:extLst>
                <a:ext uri="{FF2B5EF4-FFF2-40B4-BE49-F238E27FC236}">
                  <a16:creationId xmlns:a16="http://schemas.microsoft.com/office/drawing/2014/main" id="{2FAFD7A9-E129-48C1-A798-10C9954A494C}"/>
                </a:ext>
              </a:extLst>
            </p:cNvPr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>
              <a:extLst>
                <a:ext uri="{FF2B5EF4-FFF2-40B4-BE49-F238E27FC236}">
                  <a16:creationId xmlns:a16="http://schemas.microsoft.com/office/drawing/2014/main" id="{44F1452D-C43D-4512-9B54-2E419BE4B347}"/>
                </a:ext>
              </a:extLst>
            </p:cNvPr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>
              <a:extLst>
                <a:ext uri="{FF2B5EF4-FFF2-40B4-BE49-F238E27FC236}">
                  <a16:creationId xmlns:a16="http://schemas.microsoft.com/office/drawing/2014/main" id="{6058A5F6-8894-430B-AA2C-3AA978ADA49A}"/>
                </a:ext>
              </a:extLst>
            </p:cNvPr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>
              <a:extLst>
                <a:ext uri="{FF2B5EF4-FFF2-40B4-BE49-F238E27FC236}">
                  <a16:creationId xmlns:a16="http://schemas.microsoft.com/office/drawing/2014/main" id="{0F20F0E0-DB7F-447F-951E-7FF54A64C080}"/>
                </a:ext>
              </a:extLst>
            </p:cNvPr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60557984-C2EC-41CF-8BF8-5F47447496AE}"/>
              </a:ext>
            </a:extLst>
          </p:cNvPr>
          <p:cNvGrpSpPr/>
          <p:nvPr/>
        </p:nvGrpSpPr>
        <p:grpSpPr>
          <a:xfrm>
            <a:off x="1224708" y="1284904"/>
            <a:ext cx="547899" cy="555470"/>
            <a:chOff x="8427" y="2483"/>
            <a:chExt cx="1518" cy="1518"/>
          </a:xfrm>
        </p:grpSpPr>
        <p:sp>
          <p:nvSpPr>
            <p:cNvPr id="93" name="圆角矩形 2">
              <a:extLst>
                <a:ext uri="{FF2B5EF4-FFF2-40B4-BE49-F238E27FC236}">
                  <a16:creationId xmlns:a16="http://schemas.microsoft.com/office/drawing/2014/main" id="{A1D38747-846D-4A6D-9F45-01EA61FA7B14}"/>
                </a:ext>
              </a:extLst>
            </p:cNvPr>
            <p:cNvSpPr/>
            <p:nvPr/>
          </p:nvSpPr>
          <p:spPr>
            <a:xfrm>
              <a:off x="8427" y="2483"/>
              <a:ext cx="1518" cy="1518"/>
            </a:xfrm>
            <a:prstGeom prst="roundRect">
              <a:avLst/>
            </a:prstGeom>
            <a:solidFill>
              <a:srgbClr val="397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94" name="椭圆 9">
              <a:extLst>
                <a:ext uri="{FF2B5EF4-FFF2-40B4-BE49-F238E27FC236}">
                  <a16:creationId xmlns:a16="http://schemas.microsoft.com/office/drawing/2014/main" id="{0C7DE604-4FDF-4665-AAAE-88AE25E063FD}"/>
                </a:ext>
              </a:extLst>
            </p:cNvPr>
            <p:cNvSpPr/>
            <p:nvPr/>
          </p:nvSpPr>
          <p:spPr>
            <a:xfrm>
              <a:off x="8838" y="2931"/>
              <a:ext cx="695" cy="689"/>
            </a:xfrm>
            <a:custGeom>
              <a:avLst/>
              <a:gdLst>
                <a:gd name="connsiteX0" fmla="*/ 192254 w 338138"/>
                <a:gd name="connsiteY0" fmla="*/ 135421 h 335282"/>
                <a:gd name="connsiteX1" fmla="*/ 152810 w 338138"/>
                <a:gd name="connsiteY1" fmla="*/ 151158 h 335282"/>
                <a:gd name="connsiteX2" fmla="*/ 152810 w 338138"/>
                <a:gd name="connsiteY2" fmla="*/ 229842 h 335282"/>
                <a:gd name="connsiteX3" fmla="*/ 232697 w 338138"/>
                <a:gd name="connsiteY3" fmla="*/ 229842 h 335282"/>
                <a:gd name="connsiteX4" fmla="*/ 232697 w 338138"/>
                <a:gd name="connsiteY4" fmla="*/ 151158 h 335282"/>
                <a:gd name="connsiteX5" fmla="*/ 192254 w 338138"/>
                <a:gd name="connsiteY5" fmla="*/ 135421 h 335282"/>
                <a:gd name="connsiteX6" fmla="*/ 238125 w 338138"/>
                <a:gd name="connsiteY6" fmla="*/ 69850 h 335282"/>
                <a:gd name="connsiteX7" fmla="*/ 225425 w 338138"/>
                <a:gd name="connsiteY7" fmla="*/ 80963 h 335282"/>
                <a:gd name="connsiteX8" fmla="*/ 238125 w 338138"/>
                <a:gd name="connsiteY8" fmla="*/ 92076 h 335282"/>
                <a:gd name="connsiteX9" fmla="*/ 250825 w 338138"/>
                <a:gd name="connsiteY9" fmla="*/ 80963 h 335282"/>
                <a:gd name="connsiteX10" fmla="*/ 238125 w 338138"/>
                <a:gd name="connsiteY10" fmla="*/ 69850 h 335282"/>
                <a:gd name="connsiteX11" fmla="*/ 214313 w 338138"/>
                <a:gd name="connsiteY11" fmla="*/ 57150 h 335282"/>
                <a:gd name="connsiteX12" fmla="*/ 263526 w 338138"/>
                <a:gd name="connsiteY12" fmla="*/ 57150 h 335282"/>
                <a:gd name="connsiteX13" fmla="*/ 263526 w 338138"/>
                <a:gd name="connsiteY13" fmla="*/ 106363 h 335282"/>
                <a:gd name="connsiteX14" fmla="*/ 214313 w 338138"/>
                <a:gd name="connsiteY14" fmla="*/ 106363 h 335282"/>
                <a:gd name="connsiteX15" fmla="*/ 49213 w 338138"/>
                <a:gd name="connsiteY15" fmla="*/ 57150 h 335282"/>
                <a:gd name="connsiteX16" fmla="*/ 195263 w 338138"/>
                <a:gd name="connsiteY16" fmla="*/ 57150 h 335282"/>
                <a:gd name="connsiteX17" fmla="*/ 195263 w 338138"/>
                <a:gd name="connsiteY17" fmla="*/ 106363 h 335282"/>
                <a:gd name="connsiteX18" fmla="*/ 49213 w 338138"/>
                <a:gd name="connsiteY18" fmla="*/ 106363 h 335282"/>
                <a:gd name="connsiteX19" fmla="*/ 22225 w 338138"/>
                <a:gd name="connsiteY19" fmla="*/ 28575 h 335282"/>
                <a:gd name="connsiteX20" fmla="*/ 22225 w 338138"/>
                <a:gd name="connsiteY20" fmla="*/ 269875 h 335282"/>
                <a:gd name="connsiteX21" fmla="*/ 241853 w 338138"/>
                <a:gd name="connsiteY21" fmla="*/ 269875 h 335282"/>
                <a:gd name="connsiteX22" fmla="*/ 247114 w 338138"/>
                <a:gd name="connsiteY22" fmla="*/ 259384 h 335282"/>
                <a:gd name="connsiteX23" fmla="*/ 233962 w 338138"/>
                <a:gd name="connsiteY23" fmla="*/ 248892 h 335282"/>
                <a:gd name="connsiteX24" fmla="*/ 155054 w 338138"/>
                <a:gd name="connsiteY24" fmla="*/ 251515 h 335282"/>
                <a:gd name="connsiteX25" fmla="*/ 49843 w 338138"/>
                <a:gd name="connsiteY25" fmla="*/ 251515 h 335282"/>
                <a:gd name="connsiteX26" fmla="*/ 49843 w 338138"/>
                <a:gd name="connsiteY26" fmla="*/ 231844 h 335282"/>
                <a:gd name="connsiteX27" fmla="*/ 135327 w 338138"/>
                <a:gd name="connsiteY27" fmla="*/ 231844 h 335282"/>
                <a:gd name="connsiteX28" fmla="*/ 122175 w 338138"/>
                <a:gd name="connsiteY28" fmla="*/ 201682 h 335282"/>
                <a:gd name="connsiteX29" fmla="*/ 49843 w 338138"/>
                <a:gd name="connsiteY29" fmla="*/ 201682 h 335282"/>
                <a:gd name="connsiteX30" fmla="*/ 49843 w 338138"/>
                <a:gd name="connsiteY30" fmla="*/ 183322 h 335282"/>
                <a:gd name="connsiteX31" fmla="*/ 120860 w 338138"/>
                <a:gd name="connsiteY31" fmla="*/ 183322 h 335282"/>
                <a:gd name="connsiteX32" fmla="*/ 131381 w 338138"/>
                <a:gd name="connsiteY32" fmla="*/ 153159 h 335282"/>
                <a:gd name="connsiteX33" fmla="*/ 49843 w 338138"/>
                <a:gd name="connsiteY33" fmla="*/ 153159 h 335282"/>
                <a:gd name="connsiteX34" fmla="*/ 49843 w 338138"/>
                <a:gd name="connsiteY34" fmla="*/ 134800 h 335282"/>
                <a:gd name="connsiteX35" fmla="*/ 147163 w 338138"/>
                <a:gd name="connsiteY35" fmla="*/ 134800 h 335282"/>
                <a:gd name="connsiteX36" fmla="*/ 243168 w 338138"/>
                <a:gd name="connsiteY36" fmla="*/ 138734 h 335282"/>
                <a:gd name="connsiteX37" fmla="*/ 251059 w 338138"/>
                <a:gd name="connsiteY37" fmla="*/ 231844 h 335282"/>
                <a:gd name="connsiteX38" fmla="*/ 264210 w 338138"/>
                <a:gd name="connsiteY38" fmla="*/ 243647 h 335282"/>
                <a:gd name="connsiteX39" fmla="*/ 272101 w 338138"/>
                <a:gd name="connsiteY39" fmla="*/ 238401 h 335282"/>
                <a:gd name="connsiteX40" fmla="*/ 290513 w 338138"/>
                <a:gd name="connsiteY40" fmla="*/ 256761 h 335282"/>
                <a:gd name="connsiteX41" fmla="*/ 290513 w 338138"/>
                <a:gd name="connsiteY41" fmla="*/ 28575 h 335282"/>
                <a:gd name="connsiteX42" fmla="*/ 22225 w 338138"/>
                <a:gd name="connsiteY42" fmla="*/ 28575 h 335282"/>
                <a:gd name="connsiteX43" fmla="*/ 0 w 338138"/>
                <a:gd name="connsiteY43" fmla="*/ 0 h 335282"/>
                <a:gd name="connsiteX44" fmla="*/ 311721 w 338138"/>
                <a:gd name="connsiteY44" fmla="*/ 0 h 335282"/>
                <a:gd name="connsiteX45" fmla="*/ 311721 w 338138"/>
                <a:gd name="connsiteY45" fmla="*/ 278479 h 335282"/>
                <a:gd name="connsiteX46" fmla="*/ 338138 w 338138"/>
                <a:gd name="connsiteY46" fmla="*/ 304875 h 335282"/>
                <a:gd name="connsiteX47" fmla="*/ 330213 w 338138"/>
                <a:gd name="connsiteY47" fmla="*/ 325992 h 335282"/>
                <a:gd name="connsiteX48" fmla="*/ 307759 w 338138"/>
                <a:gd name="connsiteY48" fmla="*/ 335230 h 335282"/>
                <a:gd name="connsiteX49" fmla="*/ 262850 w 338138"/>
                <a:gd name="connsiteY49" fmla="*/ 291677 h 335282"/>
                <a:gd name="connsiteX50" fmla="*/ 0 w 338138"/>
                <a:gd name="connsiteY50" fmla="*/ 291677 h 335282"/>
                <a:gd name="connsiteX51" fmla="*/ 0 w 338138"/>
                <a:gd name="connsiteY51" fmla="*/ 0 h 33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8138" h="335282">
                  <a:moveTo>
                    <a:pt x="192254" y="135421"/>
                  </a:moveTo>
                  <a:cubicBezTo>
                    <a:pt x="177774" y="135421"/>
                    <a:pt x="163461" y="140666"/>
                    <a:pt x="152810" y="151158"/>
                  </a:cubicBezTo>
                  <a:cubicBezTo>
                    <a:pt x="130175" y="173452"/>
                    <a:pt x="130175" y="207548"/>
                    <a:pt x="152810" y="229842"/>
                  </a:cubicBezTo>
                  <a:cubicBezTo>
                    <a:pt x="174113" y="250825"/>
                    <a:pt x="210062" y="250825"/>
                    <a:pt x="232697" y="229842"/>
                  </a:cubicBezTo>
                  <a:cubicBezTo>
                    <a:pt x="254000" y="207548"/>
                    <a:pt x="254000" y="173452"/>
                    <a:pt x="232697" y="151158"/>
                  </a:cubicBezTo>
                  <a:cubicBezTo>
                    <a:pt x="221379" y="140666"/>
                    <a:pt x="206733" y="135421"/>
                    <a:pt x="192254" y="135421"/>
                  </a:cubicBezTo>
                  <a:close/>
                  <a:moveTo>
                    <a:pt x="238125" y="69850"/>
                  </a:moveTo>
                  <a:cubicBezTo>
                    <a:pt x="231111" y="69850"/>
                    <a:pt x="225425" y="74825"/>
                    <a:pt x="225425" y="80963"/>
                  </a:cubicBezTo>
                  <a:cubicBezTo>
                    <a:pt x="225425" y="87101"/>
                    <a:pt x="231111" y="92076"/>
                    <a:pt x="238125" y="92076"/>
                  </a:cubicBezTo>
                  <a:cubicBezTo>
                    <a:pt x="245139" y="92076"/>
                    <a:pt x="250825" y="87101"/>
                    <a:pt x="250825" y="80963"/>
                  </a:cubicBezTo>
                  <a:cubicBezTo>
                    <a:pt x="250825" y="74825"/>
                    <a:pt x="245139" y="69850"/>
                    <a:pt x="238125" y="69850"/>
                  </a:cubicBezTo>
                  <a:close/>
                  <a:moveTo>
                    <a:pt x="214313" y="57150"/>
                  </a:moveTo>
                  <a:lnTo>
                    <a:pt x="263526" y="57150"/>
                  </a:lnTo>
                  <a:lnTo>
                    <a:pt x="263526" y="106363"/>
                  </a:lnTo>
                  <a:lnTo>
                    <a:pt x="214313" y="106363"/>
                  </a:lnTo>
                  <a:close/>
                  <a:moveTo>
                    <a:pt x="49213" y="57150"/>
                  </a:moveTo>
                  <a:lnTo>
                    <a:pt x="195263" y="57150"/>
                  </a:lnTo>
                  <a:lnTo>
                    <a:pt x="195263" y="106363"/>
                  </a:lnTo>
                  <a:lnTo>
                    <a:pt x="49213" y="106363"/>
                  </a:lnTo>
                  <a:close/>
                  <a:moveTo>
                    <a:pt x="22225" y="28575"/>
                  </a:moveTo>
                  <a:cubicBezTo>
                    <a:pt x="22225" y="28575"/>
                    <a:pt x="22225" y="28575"/>
                    <a:pt x="22225" y="269875"/>
                  </a:cubicBezTo>
                  <a:lnTo>
                    <a:pt x="241853" y="269875"/>
                  </a:lnTo>
                  <a:cubicBezTo>
                    <a:pt x="241853" y="269875"/>
                    <a:pt x="241853" y="269875"/>
                    <a:pt x="247114" y="259384"/>
                  </a:cubicBezTo>
                  <a:cubicBezTo>
                    <a:pt x="247114" y="259384"/>
                    <a:pt x="247114" y="259384"/>
                    <a:pt x="233962" y="248892"/>
                  </a:cubicBezTo>
                  <a:cubicBezTo>
                    <a:pt x="210289" y="264629"/>
                    <a:pt x="178726" y="265941"/>
                    <a:pt x="155054" y="251515"/>
                  </a:cubicBezTo>
                  <a:cubicBezTo>
                    <a:pt x="155054" y="251515"/>
                    <a:pt x="155054" y="251515"/>
                    <a:pt x="49843" y="251515"/>
                  </a:cubicBezTo>
                  <a:cubicBezTo>
                    <a:pt x="49843" y="251515"/>
                    <a:pt x="49843" y="251515"/>
                    <a:pt x="49843" y="231844"/>
                  </a:cubicBezTo>
                  <a:cubicBezTo>
                    <a:pt x="49843" y="231844"/>
                    <a:pt x="49843" y="231844"/>
                    <a:pt x="135327" y="231844"/>
                  </a:cubicBezTo>
                  <a:cubicBezTo>
                    <a:pt x="128751" y="222664"/>
                    <a:pt x="123490" y="213484"/>
                    <a:pt x="122175" y="201682"/>
                  </a:cubicBezTo>
                  <a:cubicBezTo>
                    <a:pt x="122175" y="201682"/>
                    <a:pt x="122175" y="201682"/>
                    <a:pt x="49843" y="201682"/>
                  </a:cubicBezTo>
                  <a:cubicBezTo>
                    <a:pt x="49843" y="201682"/>
                    <a:pt x="49843" y="201682"/>
                    <a:pt x="49843" y="183322"/>
                  </a:cubicBezTo>
                  <a:cubicBezTo>
                    <a:pt x="49843" y="183322"/>
                    <a:pt x="49843" y="183322"/>
                    <a:pt x="120860" y="183322"/>
                  </a:cubicBezTo>
                  <a:cubicBezTo>
                    <a:pt x="122175" y="172831"/>
                    <a:pt x="124806" y="162339"/>
                    <a:pt x="131381" y="153159"/>
                  </a:cubicBezTo>
                  <a:cubicBezTo>
                    <a:pt x="131381" y="153159"/>
                    <a:pt x="131381" y="153159"/>
                    <a:pt x="49843" y="153159"/>
                  </a:cubicBezTo>
                  <a:cubicBezTo>
                    <a:pt x="49843" y="153159"/>
                    <a:pt x="49843" y="153159"/>
                    <a:pt x="49843" y="134800"/>
                  </a:cubicBezTo>
                  <a:cubicBezTo>
                    <a:pt x="49843" y="134800"/>
                    <a:pt x="49843" y="134800"/>
                    <a:pt x="147163" y="134800"/>
                  </a:cubicBezTo>
                  <a:cubicBezTo>
                    <a:pt x="174781" y="111194"/>
                    <a:pt x="216865" y="112506"/>
                    <a:pt x="243168" y="138734"/>
                  </a:cubicBezTo>
                  <a:cubicBezTo>
                    <a:pt x="269471" y="164962"/>
                    <a:pt x="270786" y="202993"/>
                    <a:pt x="251059" y="231844"/>
                  </a:cubicBezTo>
                  <a:cubicBezTo>
                    <a:pt x="251059" y="231844"/>
                    <a:pt x="251059" y="231844"/>
                    <a:pt x="264210" y="243647"/>
                  </a:cubicBezTo>
                  <a:cubicBezTo>
                    <a:pt x="264210" y="243647"/>
                    <a:pt x="264210" y="243647"/>
                    <a:pt x="272101" y="238401"/>
                  </a:cubicBezTo>
                  <a:cubicBezTo>
                    <a:pt x="272101" y="238401"/>
                    <a:pt x="272101" y="238401"/>
                    <a:pt x="290513" y="256761"/>
                  </a:cubicBezTo>
                  <a:cubicBezTo>
                    <a:pt x="290513" y="256761"/>
                    <a:pt x="290513" y="256761"/>
                    <a:pt x="290513" y="28575"/>
                  </a:cubicBezTo>
                  <a:cubicBezTo>
                    <a:pt x="290513" y="28575"/>
                    <a:pt x="290513" y="28575"/>
                    <a:pt x="22225" y="28575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311721" y="0"/>
                  </a:cubicBezTo>
                  <a:cubicBezTo>
                    <a:pt x="311721" y="0"/>
                    <a:pt x="311721" y="0"/>
                    <a:pt x="311721" y="278479"/>
                  </a:cubicBezTo>
                  <a:cubicBezTo>
                    <a:pt x="311721" y="278479"/>
                    <a:pt x="311721" y="278479"/>
                    <a:pt x="338138" y="304875"/>
                  </a:cubicBezTo>
                  <a:cubicBezTo>
                    <a:pt x="338138" y="304875"/>
                    <a:pt x="338138" y="316753"/>
                    <a:pt x="330213" y="325992"/>
                  </a:cubicBezTo>
                  <a:cubicBezTo>
                    <a:pt x="320967" y="336550"/>
                    <a:pt x="307759" y="335230"/>
                    <a:pt x="307759" y="335230"/>
                  </a:cubicBezTo>
                  <a:cubicBezTo>
                    <a:pt x="307759" y="335230"/>
                    <a:pt x="307759" y="335230"/>
                    <a:pt x="262850" y="291677"/>
                  </a:cubicBezTo>
                  <a:cubicBezTo>
                    <a:pt x="262850" y="291677"/>
                    <a:pt x="262850" y="291677"/>
                    <a:pt x="0" y="291677"/>
                  </a:cubicBezTo>
                  <a:cubicBezTo>
                    <a:pt x="0" y="291677"/>
                    <a:pt x="0" y="291677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B7FC6A5D-674E-4565-B0B7-74C7069AC513}"/>
              </a:ext>
            </a:extLst>
          </p:cNvPr>
          <p:cNvGrpSpPr/>
          <p:nvPr/>
        </p:nvGrpSpPr>
        <p:grpSpPr>
          <a:xfrm>
            <a:off x="10403704" y="1254414"/>
            <a:ext cx="563346" cy="586925"/>
            <a:chOff x="8427" y="5340"/>
            <a:chExt cx="1518" cy="1518"/>
          </a:xfrm>
        </p:grpSpPr>
        <p:sp>
          <p:nvSpPr>
            <p:cNvPr id="99" name="圆角矩形 5">
              <a:extLst>
                <a:ext uri="{FF2B5EF4-FFF2-40B4-BE49-F238E27FC236}">
                  <a16:creationId xmlns:a16="http://schemas.microsoft.com/office/drawing/2014/main" id="{333F5793-6BC2-4C2B-A7E0-36E0EDB9C32A}"/>
                </a:ext>
              </a:extLst>
            </p:cNvPr>
            <p:cNvSpPr/>
            <p:nvPr/>
          </p:nvSpPr>
          <p:spPr>
            <a:xfrm>
              <a:off x="8427" y="5340"/>
              <a:ext cx="1518" cy="1518"/>
            </a:xfrm>
            <a:prstGeom prst="roundRect">
              <a:avLst/>
            </a:prstGeom>
            <a:solidFill>
              <a:srgbClr val="397E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  <p:sp>
          <p:nvSpPr>
            <p:cNvPr id="100" name="椭圆 16">
              <a:extLst>
                <a:ext uri="{FF2B5EF4-FFF2-40B4-BE49-F238E27FC236}">
                  <a16:creationId xmlns:a16="http://schemas.microsoft.com/office/drawing/2014/main" id="{B493117C-D43C-44E0-836D-D16EB5415CFC}"/>
                </a:ext>
              </a:extLst>
            </p:cNvPr>
            <p:cNvSpPr/>
            <p:nvPr/>
          </p:nvSpPr>
          <p:spPr>
            <a:xfrm>
              <a:off x="8838" y="5751"/>
              <a:ext cx="695" cy="695"/>
            </a:xfrm>
            <a:custGeom>
              <a:avLst/>
              <a:gdLst>
                <a:gd name="connsiteX0" fmla="*/ 311151 w 331788"/>
                <a:gd name="connsiteY0" fmla="*/ 34925 h 331788"/>
                <a:gd name="connsiteX1" fmla="*/ 331788 w 331788"/>
                <a:gd name="connsiteY1" fmla="*/ 92075 h 331788"/>
                <a:gd name="connsiteX2" fmla="*/ 311151 w 331788"/>
                <a:gd name="connsiteY2" fmla="*/ 98425 h 331788"/>
                <a:gd name="connsiteX3" fmla="*/ 304801 w 331788"/>
                <a:gd name="connsiteY3" fmla="*/ 76200 h 331788"/>
                <a:gd name="connsiteX4" fmla="*/ 254001 w 331788"/>
                <a:gd name="connsiteY4" fmla="*/ 222251 h 331788"/>
                <a:gd name="connsiteX5" fmla="*/ 206376 w 331788"/>
                <a:gd name="connsiteY5" fmla="*/ 146050 h 331788"/>
                <a:gd name="connsiteX6" fmla="*/ 157163 w 331788"/>
                <a:gd name="connsiteY6" fmla="*/ 241301 h 331788"/>
                <a:gd name="connsiteX7" fmla="*/ 103188 w 331788"/>
                <a:gd name="connsiteY7" fmla="*/ 163513 h 331788"/>
                <a:gd name="connsiteX8" fmla="*/ 61913 w 331788"/>
                <a:gd name="connsiteY8" fmla="*/ 242888 h 331788"/>
                <a:gd name="connsiteX9" fmla="*/ 44450 w 331788"/>
                <a:gd name="connsiteY9" fmla="*/ 231776 h 331788"/>
                <a:gd name="connsiteX10" fmla="*/ 101600 w 331788"/>
                <a:gd name="connsiteY10" fmla="*/ 123825 h 331788"/>
                <a:gd name="connsiteX11" fmla="*/ 153988 w 331788"/>
                <a:gd name="connsiteY11" fmla="*/ 201613 h 331788"/>
                <a:gd name="connsiteX12" fmla="*/ 203201 w 331788"/>
                <a:gd name="connsiteY12" fmla="*/ 106363 h 331788"/>
                <a:gd name="connsiteX13" fmla="*/ 247651 w 331788"/>
                <a:gd name="connsiteY13" fmla="*/ 174625 h 331788"/>
                <a:gd name="connsiteX14" fmla="*/ 284163 w 331788"/>
                <a:gd name="connsiteY14" fmla="*/ 69850 h 331788"/>
                <a:gd name="connsiteX15" fmla="*/ 263526 w 331788"/>
                <a:gd name="connsiteY15" fmla="*/ 79375 h 331788"/>
                <a:gd name="connsiteX16" fmla="*/ 255588 w 331788"/>
                <a:gd name="connsiteY16" fmla="*/ 61913 h 331788"/>
                <a:gd name="connsiteX17" fmla="*/ 0 w 331788"/>
                <a:gd name="connsiteY17" fmla="*/ 0 h 331788"/>
                <a:gd name="connsiteX18" fmla="*/ 20637 w 331788"/>
                <a:gd name="connsiteY18" fmla="*/ 0 h 331788"/>
                <a:gd name="connsiteX19" fmla="*/ 20637 w 331788"/>
                <a:gd name="connsiteY19" fmla="*/ 311151 h 331788"/>
                <a:gd name="connsiteX20" fmla="*/ 331788 w 331788"/>
                <a:gd name="connsiteY20" fmla="*/ 311151 h 331788"/>
                <a:gd name="connsiteX21" fmla="*/ 331788 w 331788"/>
                <a:gd name="connsiteY21" fmla="*/ 331788 h 331788"/>
                <a:gd name="connsiteX22" fmla="*/ 0 w 331788"/>
                <a:gd name="connsiteY22" fmla="*/ 331788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31788" h="331788">
                  <a:moveTo>
                    <a:pt x="311151" y="34925"/>
                  </a:moveTo>
                  <a:lnTo>
                    <a:pt x="331788" y="92075"/>
                  </a:lnTo>
                  <a:lnTo>
                    <a:pt x="311151" y="98425"/>
                  </a:lnTo>
                  <a:lnTo>
                    <a:pt x="304801" y="76200"/>
                  </a:lnTo>
                  <a:lnTo>
                    <a:pt x="254001" y="222251"/>
                  </a:lnTo>
                  <a:lnTo>
                    <a:pt x="206376" y="146050"/>
                  </a:lnTo>
                  <a:lnTo>
                    <a:pt x="157163" y="241301"/>
                  </a:lnTo>
                  <a:lnTo>
                    <a:pt x="103188" y="163513"/>
                  </a:lnTo>
                  <a:lnTo>
                    <a:pt x="61913" y="242888"/>
                  </a:lnTo>
                  <a:lnTo>
                    <a:pt x="44450" y="231776"/>
                  </a:lnTo>
                  <a:lnTo>
                    <a:pt x="101600" y="123825"/>
                  </a:lnTo>
                  <a:lnTo>
                    <a:pt x="153988" y="201613"/>
                  </a:lnTo>
                  <a:lnTo>
                    <a:pt x="203201" y="106363"/>
                  </a:lnTo>
                  <a:lnTo>
                    <a:pt x="247651" y="174625"/>
                  </a:lnTo>
                  <a:lnTo>
                    <a:pt x="284163" y="69850"/>
                  </a:lnTo>
                  <a:lnTo>
                    <a:pt x="263526" y="79375"/>
                  </a:lnTo>
                  <a:lnTo>
                    <a:pt x="255588" y="61913"/>
                  </a:lnTo>
                  <a:close/>
                  <a:moveTo>
                    <a:pt x="0" y="0"/>
                  </a:moveTo>
                  <a:lnTo>
                    <a:pt x="20637" y="0"/>
                  </a:lnTo>
                  <a:lnTo>
                    <a:pt x="20637" y="311151"/>
                  </a:lnTo>
                  <a:lnTo>
                    <a:pt x="331788" y="311151"/>
                  </a:lnTo>
                  <a:lnTo>
                    <a:pt x="331788" y="331788"/>
                  </a:lnTo>
                  <a:lnTo>
                    <a:pt x="0" y="3317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</a:endParaRPr>
            </a:p>
          </p:txBody>
        </p:sp>
      </p:grpSp>
      <p:pic>
        <p:nvPicPr>
          <p:cNvPr id="88" name="图片 87">
            <a:extLst>
              <a:ext uri="{FF2B5EF4-FFF2-40B4-BE49-F238E27FC236}">
                <a16:creationId xmlns:a16="http://schemas.microsoft.com/office/drawing/2014/main" id="{35029922-FC21-487E-A049-2A0F4E9A936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27" t="-185" r="17819" b="-487"/>
          <a:stretch/>
        </p:blipFill>
        <p:spPr>
          <a:xfrm>
            <a:off x="3917974" y="65781"/>
            <a:ext cx="4200115" cy="4601988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  <a:reflection endPos="0" dir="5400000" sy="-100000" algn="bl" rotWithShape="0"/>
            <a:softEdge rad="368300"/>
          </a:effectLst>
          <a:scene3d>
            <a:camera prst="orthographicFront"/>
            <a:lightRig rig="threePt" dir="t"/>
          </a:scene3d>
          <a:sp3d>
            <a:bevelT w="0" h="0"/>
            <a:bevelB w="0" h="0"/>
          </a:sp3d>
        </p:spPr>
      </p:pic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BF477F25-D4D9-40D9-83AA-9E76F21E801D}"/>
              </a:ext>
            </a:extLst>
          </p:cNvPr>
          <p:cNvCxnSpPr>
            <a:cxnSpLocks/>
          </p:cNvCxnSpPr>
          <p:nvPr/>
        </p:nvCxnSpPr>
        <p:spPr>
          <a:xfrm>
            <a:off x="593083" y="2458039"/>
            <a:ext cx="2025507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矩形 105">
            <a:extLst>
              <a:ext uri="{FF2B5EF4-FFF2-40B4-BE49-F238E27FC236}">
                <a16:creationId xmlns:a16="http://schemas.microsoft.com/office/drawing/2014/main" id="{68499E12-05E0-4BDD-81CE-BEC88E3AFA0C}"/>
              </a:ext>
            </a:extLst>
          </p:cNvPr>
          <p:cNvSpPr/>
          <p:nvPr/>
        </p:nvSpPr>
        <p:spPr>
          <a:xfrm>
            <a:off x="529943" y="3432181"/>
            <a:ext cx="57286" cy="338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0C31006B-6DB4-4288-A483-292D6E48AD0E}"/>
              </a:ext>
            </a:extLst>
          </p:cNvPr>
          <p:cNvSpPr/>
          <p:nvPr/>
        </p:nvSpPr>
        <p:spPr>
          <a:xfrm>
            <a:off x="11398181" y="3246067"/>
            <a:ext cx="56503" cy="338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CC758682-766B-40FE-9C14-68C2B3269AA4}"/>
              </a:ext>
            </a:extLst>
          </p:cNvPr>
          <p:cNvSpPr txBox="1"/>
          <p:nvPr/>
        </p:nvSpPr>
        <p:spPr>
          <a:xfrm>
            <a:off x="370467" y="1952531"/>
            <a:ext cx="2596633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 </a:t>
            </a:r>
            <a:endParaRPr lang="zh-CN" altLang="zh-CN" dirty="0"/>
          </a:p>
          <a:p>
            <a:r>
              <a:rPr lang="zh-CN" altLang="zh-CN" sz="2400" dirty="0">
                <a:latin typeface="华文行楷" pitchFamily="2" charset="-122"/>
                <a:ea typeface="华文行楷" pitchFamily="2" charset="-122"/>
              </a:rPr>
              <a:t>性能</a:t>
            </a:r>
            <a:r>
              <a:rPr lang="zh-CN" altLang="zh-CN" dirty="0"/>
              <a:t>：系统需要处理大量并发操作，保证快速响应和稳定性。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zh-CN" dirty="0"/>
          </a:p>
          <a:p>
            <a:r>
              <a:rPr lang="zh-CN" altLang="zh-CN" sz="2400" dirty="0">
                <a:latin typeface="华文行楷" pitchFamily="2" charset="-122"/>
                <a:ea typeface="华文行楷" pitchFamily="2" charset="-122"/>
              </a:rPr>
              <a:t>安全性</a:t>
            </a:r>
            <a:r>
              <a:rPr lang="zh-CN" altLang="zh-CN" dirty="0"/>
              <a:t>：用户信息加密存储、支付信息安全传输，权限控制保障系统安全性。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FC9B3222-BC38-4AD3-9A47-91B8AC7CCE7F}"/>
              </a:ext>
            </a:extLst>
          </p:cNvPr>
          <p:cNvSpPr txBox="1"/>
          <p:nvPr/>
        </p:nvSpPr>
        <p:spPr>
          <a:xfrm>
            <a:off x="9349927" y="2319988"/>
            <a:ext cx="2596633" cy="2769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dirty="0">
                <a:latin typeface="华文行楷" pitchFamily="2" charset="-122"/>
                <a:ea typeface="华文行楷" pitchFamily="2" charset="-122"/>
              </a:rPr>
              <a:t>可扩展性</a:t>
            </a:r>
            <a:r>
              <a:rPr lang="zh-CN" altLang="zh-CN" dirty="0"/>
              <a:t>：方便后续添加新的功能模块或扩展现有功能。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zh-CN" dirty="0"/>
          </a:p>
          <a:p>
            <a:r>
              <a:rPr lang="zh-CN" altLang="zh-CN" sz="2400" dirty="0">
                <a:latin typeface="华文行楷" pitchFamily="2" charset="-122"/>
                <a:ea typeface="华文行楷" pitchFamily="2" charset="-122"/>
              </a:rPr>
              <a:t>易用性</a:t>
            </a:r>
            <a:r>
              <a:rPr lang="zh-CN" altLang="zh-CN" dirty="0"/>
              <a:t>：界面友好、操作简单，用户易于上手。</a:t>
            </a:r>
          </a:p>
        </p:txBody>
      </p:sp>
      <p:pic>
        <p:nvPicPr>
          <p:cNvPr id="129" name="图片 128">
            <a:extLst>
              <a:ext uri="{FF2B5EF4-FFF2-40B4-BE49-F238E27FC236}">
                <a16:creationId xmlns:a16="http://schemas.microsoft.com/office/drawing/2014/main" id="{FFDDC59D-C143-42BC-A100-59F8BB1FB3E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 r="48620" b="-868"/>
          <a:stretch>
            <a:fillRect/>
          </a:stretch>
        </p:blipFill>
        <p:spPr>
          <a:xfrm>
            <a:off x="9076004" y="1371280"/>
            <a:ext cx="3007010" cy="5051640"/>
          </a:xfrm>
          <a:prstGeom prst="rect">
            <a:avLst/>
          </a:prstGeom>
        </p:spPr>
      </p:pic>
      <p:sp>
        <p:nvSpPr>
          <p:cNvPr id="107" name="文本框 3"/>
          <p:cNvSpPr txBox="1"/>
          <p:nvPr/>
        </p:nvSpPr>
        <p:spPr>
          <a:xfrm>
            <a:off x="348101" y="287635"/>
            <a:ext cx="3126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需求分析     </a:t>
            </a:r>
            <a:r>
              <a:rPr lang="zh-CN" altLang="en-US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非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功能需求</a:t>
            </a:r>
            <a:endParaRPr lang="zh-CN" altLang="en-US" sz="24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40775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11" grpId="0" animBg="1"/>
      <p:bldP spid="115" grpId="0"/>
      <p:bldP spid="117" grpId="0"/>
      <p:bldP spid="10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梯形 10">
            <a:extLst>
              <a:ext uri="{FF2B5EF4-FFF2-40B4-BE49-F238E27FC236}">
                <a16:creationId xmlns:a16="http://schemas.microsoft.com/office/drawing/2014/main" id="{E444BD42-33CF-4D01-A452-1DBD5FD155FF}"/>
              </a:ext>
            </a:extLst>
          </p:cNvPr>
          <p:cNvSpPr/>
          <p:nvPr/>
        </p:nvSpPr>
        <p:spPr>
          <a:xfrm rot="5400000" flipH="1">
            <a:off x="7930542" y="371608"/>
            <a:ext cx="4542062" cy="3479805"/>
          </a:xfrm>
          <a:custGeom>
            <a:avLst/>
            <a:gdLst>
              <a:gd name="connsiteX0" fmla="*/ 0 w 3886200"/>
              <a:gd name="connsiteY0" fmla="*/ 2400300 h 2400300"/>
              <a:gd name="connsiteX1" fmla="*/ 0 w 3886200"/>
              <a:gd name="connsiteY1" fmla="*/ 0 h 2400300"/>
              <a:gd name="connsiteX2" fmla="*/ 3886200 w 3886200"/>
              <a:gd name="connsiteY2" fmla="*/ 0 h 2400300"/>
              <a:gd name="connsiteX3" fmla="*/ 3886200 w 3886200"/>
              <a:gd name="connsiteY3" fmla="*/ 2400300 h 2400300"/>
              <a:gd name="connsiteX4" fmla="*/ 0 w 3886200"/>
              <a:gd name="connsiteY4" fmla="*/ 2400300 h 2400300"/>
              <a:gd name="connsiteX0" fmla="*/ 0 w 3886200"/>
              <a:gd name="connsiteY0" fmla="*/ 2413000 h 2413000"/>
              <a:gd name="connsiteX1" fmla="*/ 0 w 3886200"/>
              <a:gd name="connsiteY1" fmla="*/ 12700 h 2413000"/>
              <a:gd name="connsiteX2" fmla="*/ 2146300 w 3886200"/>
              <a:gd name="connsiteY2" fmla="*/ 0 h 2413000"/>
              <a:gd name="connsiteX3" fmla="*/ 3886200 w 3886200"/>
              <a:gd name="connsiteY3" fmla="*/ 2413000 h 2413000"/>
              <a:gd name="connsiteX4" fmla="*/ 0 w 3886200"/>
              <a:gd name="connsiteY4" fmla="*/ 2413000 h 241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6200" h="2413000">
                <a:moveTo>
                  <a:pt x="0" y="2413000"/>
                </a:moveTo>
                <a:lnTo>
                  <a:pt x="0" y="12700"/>
                </a:lnTo>
                <a:lnTo>
                  <a:pt x="2146300" y="0"/>
                </a:lnTo>
                <a:lnTo>
                  <a:pt x="3886200" y="2413000"/>
                </a:lnTo>
                <a:lnTo>
                  <a:pt x="0" y="2413000"/>
                </a:lnTo>
                <a:close/>
              </a:path>
            </a:pathLst>
          </a:custGeom>
          <a:blipFill dpi="0" rotWithShape="0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LineDrawing/>
                      </a14:imgEffect>
                    </a14:imgLayer>
                  </a14:imgProps>
                </a:ext>
              </a:extLst>
            </a:blip>
            <a:srcRect/>
            <a:stretch>
              <a:fillRect l="-21910" t="6423" r="-19286" b="-153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556EAE-C0FD-41C6-A7CF-117CBEAEAF3B}"/>
              </a:ext>
            </a:extLst>
          </p:cNvPr>
          <p:cNvSpPr txBox="1"/>
          <p:nvPr/>
        </p:nvSpPr>
        <p:spPr>
          <a:xfrm>
            <a:off x="7794567" y="1378768"/>
            <a:ext cx="22315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珠穆朗玛—乌金苏通体" panose="01010100010101010101" pitchFamily="2" charset="0"/>
              </a:rPr>
              <a:t>PART 02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E38DC4B-747F-49E0-AB50-1019831E21B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278" y="0"/>
            <a:ext cx="98552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A34967B2-B538-498E-BC8A-1CD2C429E2D2}"/>
              </a:ext>
            </a:extLst>
          </p:cNvPr>
          <p:cNvGrpSpPr/>
          <p:nvPr/>
        </p:nvGrpSpPr>
        <p:grpSpPr>
          <a:xfrm>
            <a:off x="358906" y="419500"/>
            <a:ext cx="2501753" cy="685399"/>
            <a:chOff x="635131" y="457601"/>
            <a:chExt cx="1701669" cy="466202"/>
          </a:xfrm>
        </p:grpSpPr>
        <p:sp>
          <p:nvSpPr>
            <p:cNvPr id="8" name="íṣľídè">
              <a:extLst>
                <a:ext uri="{FF2B5EF4-FFF2-40B4-BE49-F238E27FC236}">
                  <a16:creationId xmlns:a16="http://schemas.microsoft.com/office/drawing/2014/main" id="{2AF5D2F4-7136-4DCB-B36D-959974665B56}"/>
                </a:ext>
              </a:extLst>
            </p:cNvPr>
            <p:cNvSpPr/>
            <p:nvPr/>
          </p:nvSpPr>
          <p:spPr bwMode="auto">
            <a:xfrm>
              <a:off x="1185575" y="510970"/>
              <a:ext cx="177390" cy="250599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šľiḓé">
              <a:extLst>
                <a:ext uri="{FF2B5EF4-FFF2-40B4-BE49-F238E27FC236}">
                  <a16:creationId xmlns:a16="http://schemas.microsoft.com/office/drawing/2014/main" id="{EF552DAB-DEF5-4929-8694-6D202D1AD62B}"/>
                </a:ext>
              </a:extLst>
            </p:cNvPr>
            <p:cNvSpPr/>
            <p:nvPr/>
          </p:nvSpPr>
          <p:spPr bwMode="auto">
            <a:xfrm>
              <a:off x="2091430" y="521027"/>
              <a:ext cx="245370" cy="232498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şlidê">
              <a:extLst>
                <a:ext uri="{FF2B5EF4-FFF2-40B4-BE49-F238E27FC236}">
                  <a16:creationId xmlns:a16="http://schemas.microsoft.com/office/drawing/2014/main" id="{23994ED2-7BB7-456E-8CC5-818EC40F89A3}"/>
                </a:ext>
              </a:extLst>
            </p:cNvPr>
            <p:cNvSpPr/>
            <p:nvPr/>
          </p:nvSpPr>
          <p:spPr bwMode="auto">
            <a:xfrm>
              <a:off x="1448643" y="529474"/>
              <a:ext cx="240945" cy="21721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sļiḑê">
              <a:extLst>
                <a:ext uri="{FF2B5EF4-FFF2-40B4-BE49-F238E27FC236}">
                  <a16:creationId xmlns:a16="http://schemas.microsoft.com/office/drawing/2014/main" id="{84163A80-4262-437D-9A78-0F83EEFA5707}"/>
                </a:ext>
              </a:extLst>
            </p:cNvPr>
            <p:cNvSpPr/>
            <p:nvPr/>
          </p:nvSpPr>
          <p:spPr bwMode="auto">
            <a:xfrm>
              <a:off x="1798596" y="545564"/>
              <a:ext cx="220028" cy="186642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ṥľïďê">
              <a:extLst>
                <a:ext uri="{FF2B5EF4-FFF2-40B4-BE49-F238E27FC236}">
                  <a16:creationId xmlns:a16="http://schemas.microsoft.com/office/drawing/2014/main" id="{75716D68-82D8-48AA-97B6-9F93B4782D0A}"/>
                </a:ext>
              </a:extLst>
            </p:cNvPr>
            <p:cNvSpPr/>
            <p:nvPr/>
          </p:nvSpPr>
          <p:spPr bwMode="auto">
            <a:xfrm>
              <a:off x="1188390" y="808632"/>
              <a:ext cx="45051" cy="55912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ŝļíḍe">
              <a:extLst>
                <a:ext uri="{FF2B5EF4-FFF2-40B4-BE49-F238E27FC236}">
                  <a16:creationId xmlns:a16="http://schemas.microsoft.com/office/drawing/2014/main" id="{DE6DA10E-7FDC-4831-8E15-61604B36DA34}"/>
                </a:ext>
              </a:extLst>
            </p:cNvPr>
            <p:cNvSpPr/>
            <p:nvPr/>
          </p:nvSpPr>
          <p:spPr bwMode="auto">
            <a:xfrm>
              <a:off x="1241889" y="810241"/>
              <a:ext cx="37409" cy="53499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$liḋè">
              <a:extLst>
                <a:ext uri="{FF2B5EF4-FFF2-40B4-BE49-F238E27FC236}">
                  <a16:creationId xmlns:a16="http://schemas.microsoft.com/office/drawing/2014/main" id="{A53B77B5-5C6F-4693-981D-B96BC7D04194}"/>
                </a:ext>
              </a:extLst>
            </p:cNvPr>
            <p:cNvSpPr/>
            <p:nvPr/>
          </p:nvSpPr>
          <p:spPr bwMode="auto">
            <a:xfrm>
              <a:off x="1290561" y="810241"/>
              <a:ext cx="48269" cy="53499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ṥḷiḍê">
              <a:extLst>
                <a:ext uri="{FF2B5EF4-FFF2-40B4-BE49-F238E27FC236}">
                  <a16:creationId xmlns:a16="http://schemas.microsoft.com/office/drawing/2014/main" id="{70A6BDA2-B33C-4F73-92F1-D8EB8962DB33}"/>
                </a:ext>
              </a:extLst>
            </p:cNvPr>
            <p:cNvSpPr/>
            <p:nvPr/>
          </p:nvSpPr>
          <p:spPr bwMode="auto">
            <a:xfrm>
              <a:off x="1346875" y="810241"/>
              <a:ext cx="43442" cy="53499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şļíḋé">
              <a:extLst>
                <a:ext uri="{FF2B5EF4-FFF2-40B4-BE49-F238E27FC236}">
                  <a16:creationId xmlns:a16="http://schemas.microsoft.com/office/drawing/2014/main" id="{6EAB2863-F779-4EAF-8DD4-BFEED63A7EC2}"/>
                </a:ext>
              </a:extLst>
            </p:cNvPr>
            <p:cNvSpPr/>
            <p:nvPr/>
          </p:nvSpPr>
          <p:spPr bwMode="auto">
            <a:xfrm>
              <a:off x="1398362" y="810241"/>
              <a:ext cx="43041" cy="53499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ïś1îḓé">
              <a:extLst>
                <a:ext uri="{FF2B5EF4-FFF2-40B4-BE49-F238E27FC236}">
                  <a16:creationId xmlns:a16="http://schemas.microsoft.com/office/drawing/2014/main" id="{27C8AFDA-85BD-47CF-8ECF-395B6FA46D29}"/>
                </a:ext>
              </a:extLst>
            </p:cNvPr>
            <p:cNvSpPr/>
            <p:nvPr/>
          </p:nvSpPr>
          <p:spPr bwMode="auto">
            <a:xfrm>
              <a:off x="1446632" y="810241"/>
              <a:ext cx="52292" cy="53499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š1îḑe">
              <a:extLst>
                <a:ext uri="{FF2B5EF4-FFF2-40B4-BE49-F238E27FC236}">
                  <a16:creationId xmlns:a16="http://schemas.microsoft.com/office/drawing/2014/main" id="{71E18508-63F5-4005-91B5-1B2B7856678E}"/>
                </a:ext>
              </a:extLst>
            </p:cNvPr>
            <p:cNvSpPr/>
            <p:nvPr/>
          </p:nvSpPr>
          <p:spPr bwMode="auto">
            <a:xfrm>
              <a:off x="1507371" y="810241"/>
              <a:ext cx="34593" cy="53499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sļiḑê">
              <a:extLst>
                <a:ext uri="{FF2B5EF4-FFF2-40B4-BE49-F238E27FC236}">
                  <a16:creationId xmlns:a16="http://schemas.microsoft.com/office/drawing/2014/main" id="{19ECF9E2-BCEE-4C4B-BBA4-D93C4BAAE553}"/>
                </a:ext>
              </a:extLst>
            </p:cNvPr>
            <p:cNvSpPr/>
            <p:nvPr/>
          </p:nvSpPr>
          <p:spPr bwMode="auto">
            <a:xfrm>
              <a:off x="1563685" y="808632"/>
              <a:ext cx="43845" cy="5591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ṥḻide">
              <a:extLst>
                <a:ext uri="{FF2B5EF4-FFF2-40B4-BE49-F238E27FC236}">
                  <a16:creationId xmlns:a16="http://schemas.microsoft.com/office/drawing/2014/main" id="{C868E056-0ECE-4E38-9BD2-E7F6C57AE411}"/>
                </a:ext>
              </a:extLst>
            </p:cNvPr>
            <p:cNvSpPr/>
            <p:nvPr/>
          </p:nvSpPr>
          <p:spPr bwMode="auto">
            <a:xfrm>
              <a:off x="1616379" y="808632"/>
              <a:ext cx="51085" cy="55912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ṩ1íḋê">
              <a:extLst>
                <a:ext uri="{FF2B5EF4-FFF2-40B4-BE49-F238E27FC236}">
                  <a16:creationId xmlns:a16="http://schemas.microsoft.com/office/drawing/2014/main" id="{4EDD52FE-61F6-4DA4-9CE9-F0A21E59740D}"/>
                </a:ext>
              </a:extLst>
            </p:cNvPr>
            <p:cNvSpPr/>
            <p:nvPr/>
          </p:nvSpPr>
          <p:spPr bwMode="auto">
            <a:xfrm>
              <a:off x="1678727" y="810241"/>
              <a:ext cx="47063" cy="54303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sļiḑe">
              <a:extLst>
                <a:ext uri="{FF2B5EF4-FFF2-40B4-BE49-F238E27FC236}">
                  <a16:creationId xmlns:a16="http://schemas.microsoft.com/office/drawing/2014/main" id="{24A61FE7-92AD-431D-AAE1-C8FB6CC1E06B}"/>
                </a:ext>
              </a:extLst>
            </p:cNvPr>
            <p:cNvSpPr/>
            <p:nvPr/>
          </p:nvSpPr>
          <p:spPr bwMode="auto">
            <a:xfrm>
              <a:off x="1734639" y="810241"/>
              <a:ext cx="43845" cy="53499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šļïďè">
              <a:extLst>
                <a:ext uri="{FF2B5EF4-FFF2-40B4-BE49-F238E27FC236}">
                  <a16:creationId xmlns:a16="http://schemas.microsoft.com/office/drawing/2014/main" id="{D86ED954-2591-4A83-A409-DCF169D14710}"/>
                </a:ext>
              </a:extLst>
            </p:cNvPr>
            <p:cNvSpPr/>
            <p:nvPr/>
          </p:nvSpPr>
          <p:spPr bwMode="auto">
            <a:xfrm>
              <a:off x="1786931" y="810241"/>
              <a:ext cx="43442" cy="53499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ṩ1îdè">
              <a:extLst>
                <a:ext uri="{FF2B5EF4-FFF2-40B4-BE49-F238E27FC236}">
                  <a16:creationId xmlns:a16="http://schemas.microsoft.com/office/drawing/2014/main" id="{E9608367-640D-4F8D-93F6-5BF3AA3A6F52}"/>
                </a:ext>
              </a:extLst>
            </p:cNvPr>
            <p:cNvSpPr/>
            <p:nvPr/>
          </p:nvSpPr>
          <p:spPr bwMode="auto">
            <a:xfrm>
              <a:off x="1859737" y="810241"/>
              <a:ext cx="47063" cy="54303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ṣlïḓé">
              <a:extLst>
                <a:ext uri="{FF2B5EF4-FFF2-40B4-BE49-F238E27FC236}">
                  <a16:creationId xmlns:a16="http://schemas.microsoft.com/office/drawing/2014/main" id="{D9FCB537-797A-4A01-88E2-69988600081B}"/>
                </a:ext>
              </a:extLst>
            </p:cNvPr>
            <p:cNvSpPr/>
            <p:nvPr/>
          </p:nvSpPr>
          <p:spPr bwMode="auto">
            <a:xfrm>
              <a:off x="1919672" y="810241"/>
              <a:ext cx="48672" cy="53499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ŝliḑè">
              <a:extLst>
                <a:ext uri="{FF2B5EF4-FFF2-40B4-BE49-F238E27FC236}">
                  <a16:creationId xmlns:a16="http://schemas.microsoft.com/office/drawing/2014/main" id="{BCB0C4BB-0658-4DE9-B226-641C7D1886DF}"/>
                </a:ext>
              </a:extLst>
            </p:cNvPr>
            <p:cNvSpPr/>
            <p:nvPr/>
          </p:nvSpPr>
          <p:spPr bwMode="auto">
            <a:xfrm>
              <a:off x="1979607" y="810241"/>
              <a:ext cx="11665" cy="53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ṥļiḍè">
              <a:extLst>
                <a:ext uri="{FF2B5EF4-FFF2-40B4-BE49-F238E27FC236}">
                  <a16:creationId xmlns:a16="http://schemas.microsoft.com/office/drawing/2014/main" id="{7031396A-1B49-42A9-8863-2E0E339DD753}"/>
                </a:ext>
              </a:extLst>
            </p:cNvPr>
            <p:cNvSpPr/>
            <p:nvPr/>
          </p:nvSpPr>
          <p:spPr bwMode="auto">
            <a:xfrm>
              <a:off x="1998914" y="810241"/>
              <a:ext cx="52292" cy="53499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şļíďé">
              <a:extLst>
                <a:ext uri="{FF2B5EF4-FFF2-40B4-BE49-F238E27FC236}">
                  <a16:creationId xmlns:a16="http://schemas.microsoft.com/office/drawing/2014/main" id="{DBA3855A-4F68-49D7-82F8-65531D25CAD2}"/>
                </a:ext>
              </a:extLst>
            </p:cNvPr>
            <p:cNvSpPr/>
            <p:nvPr/>
          </p:nvSpPr>
          <p:spPr bwMode="auto">
            <a:xfrm>
              <a:off x="2058447" y="810241"/>
              <a:ext cx="37007" cy="53499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šļîḓé">
              <a:extLst>
                <a:ext uri="{FF2B5EF4-FFF2-40B4-BE49-F238E27FC236}">
                  <a16:creationId xmlns:a16="http://schemas.microsoft.com/office/drawing/2014/main" id="{08CA1862-B916-4A6D-8069-612D6DFA753E}"/>
                </a:ext>
              </a:extLst>
            </p:cNvPr>
            <p:cNvSpPr/>
            <p:nvPr/>
          </p:nvSpPr>
          <p:spPr bwMode="auto">
            <a:xfrm>
              <a:off x="2106716" y="810241"/>
              <a:ext cx="43442" cy="53499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ṩlïdé">
              <a:extLst>
                <a:ext uri="{FF2B5EF4-FFF2-40B4-BE49-F238E27FC236}">
                  <a16:creationId xmlns:a16="http://schemas.microsoft.com/office/drawing/2014/main" id="{7CB93BA9-B2F7-4C28-B05E-EADCB997C03F}"/>
                </a:ext>
              </a:extLst>
            </p:cNvPr>
            <p:cNvSpPr/>
            <p:nvPr/>
          </p:nvSpPr>
          <p:spPr bwMode="auto">
            <a:xfrm>
              <a:off x="2156594" y="808632"/>
              <a:ext cx="43845" cy="55912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îṩlïḍê">
              <a:extLst>
                <a:ext uri="{FF2B5EF4-FFF2-40B4-BE49-F238E27FC236}">
                  <a16:creationId xmlns:a16="http://schemas.microsoft.com/office/drawing/2014/main" id="{FEF4659C-BE35-4E1E-9E6B-A8D0FB9F555F}"/>
                </a:ext>
              </a:extLst>
            </p:cNvPr>
            <p:cNvSpPr/>
            <p:nvPr/>
          </p:nvSpPr>
          <p:spPr bwMode="auto">
            <a:xfrm>
              <a:off x="2210897" y="810241"/>
              <a:ext cx="11665" cy="534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Sliḋè">
              <a:extLst>
                <a:ext uri="{FF2B5EF4-FFF2-40B4-BE49-F238E27FC236}">
                  <a16:creationId xmlns:a16="http://schemas.microsoft.com/office/drawing/2014/main" id="{C2C0AE0E-CBF5-4783-A9DF-9B4667ECB317}"/>
                </a:ext>
              </a:extLst>
            </p:cNvPr>
            <p:cNvSpPr/>
            <p:nvPr/>
          </p:nvSpPr>
          <p:spPr bwMode="auto">
            <a:xfrm>
              <a:off x="2230205" y="810241"/>
              <a:ext cx="43442" cy="53499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ś1îde">
              <a:extLst>
                <a:ext uri="{FF2B5EF4-FFF2-40B4-BE49-F238E27FC236}">
                  <a16:creationId xmlns:a16="http://schemas.microsoft.com/office/drawing/2014/main" id="{EDEA0B5E-01B3-4C11-8DF2-394554E7FC4C}"/>
                </a:ext>
              </a:extLst>
            </p:cNvPr>
            <p:cNvSpPr/>
            <p:nvPr/>
          </p:nvSpPr>
          <p:spPr bwMode="auto">
            <a:xfrm>
              <a:off x="2278072" y="810241"/>
              <a:ext cx="47868" cy="53499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îSḷîḑê">
              <a:extLst>
                <a:ext uri="{FF2B5EF4-FFF2-40B4-BE49-F238E27FC236}">
                  <a16:creationId xmlns:a16="http://schemas.microsoft.com/office/drawing/2014/main" id="{3FB90068-D466-420F-932E-C18FFA0B5DE1}"/>
                </a:ext>
              </a:extLst>
            </p:cNvPr>
            <p:cNvSpPr/>
            <p:nvPr/>
          </p:nvSpPr>
          <p:spPr bwMode="auto">
            <a:xfrm>
              <a:off x="635131" y="457601"/>
              <a:ext cx="464995" cy="46620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sḻîde">
              <a:extLst>
                <a:ext uri="{FF2B5EF4-FFF2-40B4-BE49-F238E27FC236}">
                  <a16:creationId xmlns:a16="http://schemas.microsoft.com/office/drawing/2014/main" id="{6C64EAEB-2CA1-496F-8F5F-0293C554ABD7}"/>
                </a:ext>
              </a:extLst>
            </p:cNvPr>
            <p:cNvSpPr/>
            <p:nvPr/>
          </p:nvSpPr>
          <p:spPr bwMode="auto">
            <a:xfrm>
              <a:off x="640935" y="462701"/>
              <a:ext cx="454939" cy="455744"/>
            </a:xfrm>
            <a:prstGeom prst="ellipse">
              <a:avLst/>
            </a:prstGeom>
            <a:solidFill>
              <a:srgbClr val="0F7DC1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6" name="iṣľîḍê">
              <a:extLst>
                <a:ext uri="{FF2B5EF4-FFF2-40B4-BE49-F238E27FC236}">
                  <a16:creationId xmlns:a16="http://schemas.microsoft.com/office/drawing/2014/main" id="{125D54A0-1FD1-4235-919E-F1F7F0AA39A3}"/>
                </a:ext>
              </a:extLst>
            </p:cNvPr>
            <p:cNvSpPr/>
            <p:nvPr/>
          </p:nvSpPr>
          <p:spPr bwMode="auto">
            <a:xfrm>
              <a:off x="688399" y="507350"/>
              <a:ext cx="362423" cy="36362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ļiḓè">
              <a:extLst>
                <a:ext uri="{FF2B5EF4-FFF2-40B4-BE49-F238E27FC236}">
                  <a16:creationId xmlns:a16="http://schemas.microsoft.com/office/drawing/2014/main" id="{6E067DCD-0561-4310-972D-504C259D0F8A}"/>
                </a:ext>
              </a:extLst>
            </p:cNvPr>
            <p:cNvSpPr/>
            <p:nvPr/>
          </p:nvSpPr>
          <p:spPr bwMode="auto">
            <a:xfrm>
              <a:off x="692020" y="511373"/>
              <a:ext cx="355183" cy="355584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ṡlide">
              <a:extLst>
                <a:ext uri="{FF2B5EF4-FFF2-40B4-BE49-F238E27FC236}">
                  <a16:creationId xmlns:a16="http://schemas.microsoft.com/office/drawing/2014/main" id="{8C531A23-3ACF-4DE4-97D7-D4BE5F584B4F}"/>
                </a:ext>
              </a:extLst>
            </p:cNvPr>
            <p:cNvSpPr/>
            <p:nvPr/>
          </p:nvSpPr>
          <p:spPr bwMode="auto">
            <a:xfrm>
              <a:off x="711328" y="629231"/>
              <a:ext cx="138372" cy="146417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Sḻíḓè">
              <a:extLst>
                <a:ext uri="{FF2B5EF4-FFF2-40B4-BE49-F238E27FC236}">
                  <a16:creationId xmlns:a16="http://schemas.microsoft.com/office/drawing/2014/main" id="{00A3A302-76B0-45CE-A58F-2A082D828E20}"/>
                </a:ext>
              </a:extLst>
            </p:cNvPr>
            <p:cNvSpPr/>
            <p:nvPr/>
          </p:nvSpPr>
          <p:spPr bwMode="auto">
            <a:xfrm>
              <a:off x="770860" y="523842"/>
              <a:ext cx="195491" cy="328232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ṡḻiḋé">
              <a:extLst>
                <a:ext uri="{FF2B5EF4-FFF2-40B4-BE49-F238E27FC236}">
                  <a16:creationId xmlns:a16="http://schemas.microsoft.com/office/drawing/2014/main" id="{D04253EA-82A0-4880-A208-9A0801AEBDEA}"/>
                </a:ext>
              </a:extLst>
            </p:cNvPr>
            <p:cNvSpPr/>
            <p:nvPr/>
          </p:nvSpPr>
          <p:spPr bwMode="auto">
            <a:xfrm>
              <a:off x="896763" y="613543"/>
              <a:ext cx="132339" cy="140383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ŝḻíḑè">
              <a:extLst>
                <a:ext uri="{FF2B5EF4-FFF2-40B4-BE49-F238E27FC236}">
                  <a16:creationId xmlns:a16="http://schemas.microsoft.com/office/drawing/2014/main" id="{865C26D4-EB84-408C-A076-C47803A18403}"/>
                </a:ext>
              </a:extLst>
            </p:cNvPr>
            <p:cNvSpPr/>
            <p:nvPr/>
          </p:nvSpPr>
          <p:spPr bwMode="auto">
            <a:xfrm>
              <a:off x="663461" y="773637"/>
              <a:ext cx="41432" cy="22124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sḷïdé">
              <a:extLst>
                <a:ext uri="{FF2B5EF4-FFF2-40B4-BE49-F238E27FC236}">
                  <a16:creationId xmlns:a16="http://schemas.microsoft.com/office/drawing/2014/main" id="{96D51F2B-06F9-4A4D-A740-7971725A0312}"/>
                </a:ext>
              </a:extLst>
            </p:cNvPr>
            <p:cNvSpPr/>
            <p:nvPr/>
          </p:nvSpPr>
          <p:spPr bwMode="auto">
            <a:xfrm>
              <a:off x="669897" y="780475"/>
              <a:ext cx="39018" cy="24537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şľîdé">
              <a:extLst>
                <a:ext uri="{FF2B5EF4-FFF2-40B4-BE49-F238E27FC236}">
                  <a16:creationId xmlns:a16="http://schemas.microsoft.com/office/drawing/2014/main" id="{53232849-2FF3-4557-ACC2-28E4EDB02C30}"/>
                </a:ext>
              </a:extLst>
            </p:cNvPr>
            <p:cNvSpPr/>
            <p:nvPr/>
          </p:nvSpPr>
          <p:spPr bwMode="auto">
            <a:xfrm>
              <a:off x="675528" y="787313"/>
              <a:ext cx="38616" cy="27755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ṧļídè">
              <a:extLst>
                <a:ext uri="{FF2B5EF4-FFF2-40B4-BE49-F238E27FC236}">
                  <a16:creationId xmlns:a16="http://schemas.microsoft.com/office/drawing/2014/main" id="{647AEC42-1EEE-43DB-B5B8-66D0B882225E}"/>
                </a:ext>
              </a:extLst>
            </p:cNvPr>
            <p:cNvSpPr/>
            <p:nvPr/>
          </p:nvSpPr>
          <p:spPr bwMode="auto">
            <a:xfrm>
              <a:off x="682366" y="796162"/>
              <a:ext cx="37007" cy="28962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ŝḻiḑe">
              <a:extLst>
                <a:ext uri="{FF2B5EF4-FFF2-40B4-BE49-F238E27FC236}">
                  <a16:creationId xmlns:a16="http://schemas.microsoft.com/office/drawing/2014/main" id="{F363B4F2-0BFA-4AC1-BF15-5F01456B1F20}"/>
                </a:ext>
              </a:extLst>
            </p:cNvPr>
            <p:cNvSpPr/>
            <p:nvPr/>
          </p:nvSpPr>
          <p:spPr bwMode="auto">
            <a:xfrm>
              <a:off x="696042" y="808229"/>
              <a:ext cx="35800" cy="36605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$ḷïḋe">
              <a:extLst>
                <a:ext uri="{FF2B5EF4-FFF2-40B4-BE49-F238E27FC236}">
                  <a16:creationId xmlns:a16="http://schemas.microsoft.com/office/drawing/2014/main" id="{26ECDAB3-3FC0-4DCC-9164-52E00AA51D8B}"/>
                </a:ext>
              </a:extLst>
            </p:cNvPr>
            <p:cNvSpPr/>
            <p:nvPr/>
          </p:nvSpPr>
          <p:spPr bwMode="auto">
            <a:xfrm>
              <a:off x="703685" y="817079"/>
              <a:ext cx="35800" cy="37409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$ḷïḑê">
              <a:extLst>
                <a:ext uri="{FF2B5EF4-FFF2-40B4-BE49-F238E27FC236}">
                  <a16:creationId xmlns:a16="http://schemas.microsoft.com/office/drawing/2014/main" id="{2FB80780-8248-402B-9790-32F8CBF37735}"/>
                </a:ext>
              </a:extLst>
            </p:cNvPr>
            <p:cNvSpPr/>
            <p:nvPr/>
          </p:nvSpPr>
          <p:spPr bwMode="auto">
            <a:xfrm>
              <a:off x="711328" y="823917"/>
              <a:ext cx="34593" cy="38615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ďê">
              <a:extLst>
                <a:ext uri="{FF2B5EF4-FFF2-40B4-BE49-F238E27FC236}">
                  <a16:creationId xmlns:a16="http://schemas.microsoft.com/office/drawing/2014/main" id="{48BF5C28-B7C8-40D9-AB07-1F4E7C6A2B68}"/>
                </a:ext>
              </a:extLst>
            </p:cNvPr>
            <p:cNvSpPr/>
            <p:nvPr/>
          </p:nvSpPr>
          <p:spPr bwMode="auto">
            <a:xfrm>
              <a:off x="718970" y="829146"/>
              <a:ext cx="33387" cy="39823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liḍé">
              <a:extLst>
                <a:ext uri="{FF2B5EF4-FFF2-40B4-BE49-F238E27FC236}">
                  <a16:creationId xmlns:a16="http://schemas.microsoft.com/office/drawing/2014/main" id="{AA62E8FE-C474-48FF-8BC8-7486B9FD6F87}"/>
                </a:ext>
              </a:extLst>
            </p:cNvPr>
            <p:cNvSpPr/>
            <p:nvPr/>
          </p:nvSpPr>
          <p:spPr bwMode="auto">
            <a:xfrm>
              <a:off x="727820" y="835180"/>
              <a:ext cx="32180" cy="41833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ṥļíḋê">
              <a:extLst>
                <a:ext uri="{FF2B5EF4-FFF2-40B4-BE49-F238E27FC236}">
                  <a16:creationId xmlns:a16="http://schemas.microsoft.com/office/drawing/2014/main" id="{9AB31638-D6D2-49E5-8D51-168D899BA030}"/>
                </a:ext>
              </a:extLst>
            </p:cNvPr>
            <p:cNvSpPr/>
            <p:nvPr/>
          </p:nvSpPr>
          <p:spPr bwMode="auto">
            <a:xfrm>
              <a:off x="1034733" y="769212"/>
              <a:ext cx="39823" cy="25342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ṥľîḓê">
              <a:extLst>
                <a:ext uri="{FF2B5EF4-FFF2-40B4-BE49-F238E27FC236}">
                  <a16:creationId xmlns:a16="http://schemas.microsoft.com/office/drawing/2014/main" id="{1DC7AE25-81B7-4694-A02D-B7CE2A99BA14}"/>
                </a:ext>
              </a:extLst>
            </p:cNvPr>
            <p:cNvSpPr/>
            <p:nvPr/>
          </p:nvSpPr>
          <p:spPr bwMode="auto">
            <a:xfrm>
              <a:off x="1029906" y="779268"/>
              <a:ext cx="40224" cy="25744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2" name="ïṣḷíďê">
              <a:extLst>
                <a:ext uri="{FF2B5EF4-FFF2-40B4-BE49-F238E27FC236}">
                  <a16:creationId xmlns:a16="http://schemas.microsoft.com/office/drawing/2014/main" id="{506F9588-E6AB-4AF5-AE93-1F34880A211C}"/>
                </a:ext>
              </a:extLst>
            </p:cNvPr>
            <p:cNvSpPr/>
            <p:nvPr/>
          </p:nvSpPr>
          <p:spPr bwMode="auto">
            <a:xfrm>
              <a:off x="1024677" y="786910"/>
              <a:ext cx="38214" cy="2614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şlîdê">
              <a:extLst>
                <a:ext uri="{FF2B5EF4-FFF2-40B4-BE49-F238E27FC236}">
                  <a16:creationId xmlns:a16="http://schemas.microsoft.com/office/drawing/2014/main" id="{F81F781E-7837-4B72-8BA5-7545830F93A0}"/>
                </a:ext>
              </a:extLst>
            </p:cNvPr>
            <p:cNvSpPr/>
            <p:nvPr/>
          </p:nvSpPr>
          <p:spPr bwMode="auto">
            <a:xfrm>
              <a:off x="1020654" y="794955"/>
              <a:ext cx="35398" cy="29364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ṣḷide">
              <a:extLst>
                <a:ext uri="{FF2B5EF4-FFF2-40B4-BE49-F238E27FC236}">
                  <a16:creationId xmlns:a16="http://schemas.microsoft.com/office/drawing/2014/main" id="{6E38A0E6-9D6A-4F26-A533-655F547AC225}"/>
                </a:ext>
              </a:extLst>
            </p:cNvPr>
            <p:cNvSpPr/>
            <p:nvPr/>
          </p:nvSpPr>
          <p:spPr bwMode="auto">
            <a:xfrm>
              <a:off x="1008587" y="807827"/>
              <a:ext cx="36202" cy="36605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šḷiḓé">
              <a:extLst>
                <a:ext uri="{FF2B5EF4-FFF2-40B4-BE49-F238E27FC236}">
                  <a16:creationId xmlns:a16="http://schemas.microsoft.com/office/drawing/2014/main" id="{E84A8BA9-85EA-4B93-8C14-EF5B66831319}"/>
                </a:ext>
              </a:extLst>
            </p:cNvPr>
            <p:cNvSpPr/>
            <p:nvPr/>
          </p:nvSpPr>
          <p:spPr bwMode="auto">
            <a:xfrm>
              <a:off x="1001749" y="815470"/>
              <a:ext cx="34593" cy="33387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ḻïḋê">
              <a:extLst>
                <a:ext uri="{FF2B5EF4-FFF2-40B4-BE49-F238E27FC236}">
                  <a16:creationId xmlns:a16="http://schemas.microsoft.com/office/drawing/2014/main" id="{6C860D9E-D1A4-4613-9E05-A3003DEA2512}"/>
                </a:ext>
              </a:extLst>
            </p:cNvPr>
            <p:cNvSpPr/>
            <p:nvPr/>
          </p:nvSpPr>
          <p:spPr bwMode="auto">
            <a:xfrm>
              <a:off x="995313" y="821504"/>
              <a:ext cx="32582" cy="37007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ŝľiḑè">
              <a:extLst>
                <a:ext uri="{FF2B5EF4-FFF2-40B4-BE49-F238E27FC236}">
                  <a16:creationId xmlns:a16="http://schemas.microsoft.com/office/drawing/2014/main" id="{C45B1866-378D-445A-9C18-9737DBC50526}"/>
                </a:ext>
              </a:extLst>
            </p:cNvPr>
            <p:cNvSpPr/>
            <p:nvPr/>
          </p:nvSpPr>
          <p:spPr bwMode="auto">
            <a:xfrm>
              <a:off x="988072" y="827537"/>
              <a:ext cx="32984" cy="38615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ļiḋé">
              <a:extLst>
                <a:ext uri="{FF2B5EF4-FFF2-40B4-BE49-F238E27FC236}">
                  <a16:creationId xmlns:a16="http://schemas.microsoft.com/office/drawing/2014/main" id="{A2A512E1-A2D4-4B5D-ADB0-45C724C4F5F3}"/>
                </a:ext>
              </a:extLst>
            </p:cNvPr>
            <p:cNvSpPr/>
            <p:nvPr/>
          </p:nvSpPr>
          <p:spPr bwMode="auto">
            <a:xfrm>
              <a:off x="979625" y="832766"/>
              <a:ext cx="32984" cy="42638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ṩľîďé">
              <a:extLst>
                <a:ext uri="{FF2B5EF4-FFF2-40B4-BE49-F238E27FC236}">
                  <a16:creationId xmlns:a16="http://schemas.microsoft.com/office/drawing/2014/main" id="{2DBE4115-FCC3-4520-B28C-DE4D6E148B2C}"/>
                </a:ext>
              </a:extLst>
            </p:cNvPr>
            <p:cNvSpPr/>
            <p:nvPr/>
          </p:nvSpPr>
          <p:spPr bwMode="auto">
            <a:xfrm>
              <a:off x="760803" y="862131"/>
              <a:ext cx="31778" cy="27353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ṩľíďê">
              <a:extLst>
                <a:ext uri="{FF2B5EF4-FFF2-40B4-BE49-F238E27FC236}">
                  <a16:creationId xmlns:a16="http://schemas.microsoft.com/office/drawing/2014/main" id="{05923066-4E67-4484-90CE-D492D283E089}"/>
                </a:ext>
              </a:extLst>
            </p:cNvPr>
            <p:cNvSpPr/>
            <p:nvPr/>
          </p:nvSpPr>
          <p:spPr bwMode="auto">
            <a:xfrm>
              <a:off x="934574" y="862532"/>
              <a:ext cx="36605" cy="35398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ṥḻiďê">
              <a:extLst>
                <a:ext uri="{FF2B5EF4-FFF2-40B4-BE49-F238E27FC236}">
                  <a16:creationId xmlns:a16="http://schemas.microsoft.com/office/drawing/2014/main" id="{6D7FC0D0-1590-4507-96E6-9731249384E6}"/>
                </a:ext>
              </a:extLst>
            </p:cNvPr>
            <p:cNvSpPr/>
            <p:nvPr/>
          </p:nvSpPr>
          <p:spPr bwMode="auto">
            <a:xfrm>
              <a:off x="811487" y="875404"/>
              <a:ext cx="39420" cy="35800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ļidè">
              <a:extLst>
                <a:ext uri="{FF2B5EF4-FFF2-40B4-BE49-F238E27FC236}">
                  <a16:creationId xmlns:a16="http://schemas.microsoft.com/office/drawing/2014/main" id="{8C8A26DB-29FE-4C5B-9E14-AFDFA857C041}"/>
                </a:ext>
              </a:extLst>
            </p:cNvPr>
            <p:cNvSpPr/>
            <p:nvPr/>
          </p:nvSpPr>
          <p:spPr bwMode="auto">
            <a:xfrm>
              <a:off x="881075" y="881438"/>
              <a:ext cx="32180" cy="30571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ṥ1íḋè">
              <a:extLst>
                <a:ext uri="{FF2B5EF4-FFF2-40B4-BE49-F238E27FC236}">
                  <a16:creationId xmlns:a16="http://schemas.microsoft.com/office/drawing/2014/main" id="{7311658B-C7CB-4395-8CA5-CAA3194471F3}"/>
                </a:ext>
              </a:extLst>
            </p:cNvPr>
            <p:cNvSpPr/>
            <p:nvPr/>
          </p:nvSpPr>
          <p:spPr bwMode="auto">
            <a:xfrm>
              <a:off x="650186" y="696808"/>
              <a:ext cx="29766" cy="25342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ļíďè">
              <a:extLst>
                <a:ext uri="{FF2B5EF4-FFF2-40B4-BE49-F238E27FC236}">
                  <a16:creationId xmlns:a16="http://schemas.microsoft.com/office/drawing/2014/main" id="{21755AAF-745A-4465-BDCE-83D560356688}"/>
                </a:ext>
              </a:extLst>
            </p:cNvPr>
            <p:cNvSpPr/>
            <p:nvPr/>
          </p:nvSpPr>
          <p:spPr bwMode="auto">
            <a:xfrm>
              <a:off x="649382" y="666237"/>
              <a:ext cx="30169" cy="22928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ŝlíďê">
              <a:extLst>
                <a:ext uri="{FF2B5EF4-FFF2-40B4-BE49-F238E27FC236}">
                  <a16:creationId xmlns:a16="http://schemas.microsoft.com/office/drawing/2014/main" id="{74C9A4DF-BCB0-4351-94D0-9890E50D8EE8}"/>
                </a:ext>
              </a:extLst>
            </p:cNvPr>
            <p:cNvSpPr/>
            <p:nvPr/>
          </p:nvSpPr>
          <p:spPr bwMode="auto">
            <a:xfrm>
              <a:off x="652600" y="632046"/>
              <a:ext cx="32180" cy="28962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$ḷîďe">
              <a:extLst>
                <a:ext uri="{FF2B5EF4-FFF2-40B4-BE49-F238E27FC236}">
                  <a16:creationId xmlns:a16="http://schemas.microsoft.com/office/drawing/2014/main" id="{CBDE0BC3-32C6-48FE-B36E-47E2AF3B3557}"/>
                </a:ext>
              </a:extLst>
            </p:cNvPr>
            <p:cNvSpPr/>
            <p:nvPr/>
          </p:nvSpPr>
          <p:spPr bwMode="auto">
            <a:xfrm>
              <a:off x="659840" y="601476"/>
              <a:ext cx="30973" cy="22526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šḷïḋè">
              <a:extLst>
                <a:ext uri="{FF2B5EF4-FFF2-40B4-BE49-F238E27FC236}">
                  <a16:creationId xmlns:a16="http://schemas.microsoft.com/office/drawing/2014/main" id="{34E50F7E-AB2D-4A2C-86F6-A2611EDDF21C}"/>
                </a:ext>
              </a:extLst>
            </p:cNvPr>
            <p:cNvSpPr/>
            <p:nvPr/>
          </p:nvSpPr>
          <p:spPr bwMode="auto">
            <a:xfrm>
              <a:off x="671908" y="574928"/>
              <a:ext cx="37007" cy="30973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ľiḋè">
              <a:extLst>
                <a:ext uri="{FF2B5EF4-FFF2-40B4-BE49-F238E27FC236}">
                  <a16:creationId xmlns:a16="http://schemas.microsoft.com/office/drawing/2014/main" id="{B611CC2E-129C-4876-BCC8-A8E3FAD866FC}"/>
                </a:ext>
              </a:extLst>
            </p:cNvPr>
            <p:cNvSpPr/>
            <p:nvPr/>
          </p:nvSpPr>
          <p:spPr bwMode="auto">
            <a:xfrm>
              <a:off x="694835" y="552804"/>
              <a:ext cx="31375" cy="28962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liḓè">
              <a:extLst>
                <a:ext uri="{FF2B5EF4-FFF2-40B4-BE49-F238E27FC236}">
                  <a16:creationId xmlns:a16="http://schemas.microsoft.com/office/drawing/2014/main" id="{D08E091D-D0E9-4C4F-85B9-3858AF759EFD}"/>
                </a:ext>
              </a:extLst>
            </p:cNvPr>
            <p:cNvSpPr/>
            <p:nvPr/>
          </p:nvSpPr>
          <p:spPr bwMode="auto">
            <a:xfrm>
              <a:off x="710523" y="533899"/>
              <a:ext cx="32180" cy="23330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šļîďe">
              <a:extLst>
                <a:ext uri="{FF2B5EF4-FFF2-40B4-BE49-F238E27FC236}">
                  <a16:creationId xmlns:a16="http://schemas.microsoft.com/office/drawing/2014/main" id="{04909520-EE20-4B77-B5D9-CEB99156BBA3}"/>
                </a:ext>
              </a:extLst>
            </p:cNvPr>
            <p:cNvSpPr/>
            <p:nvPr/>
          </p:nvSpPr>
          <p:spPr bwMode="auto">
            <a:xfrm>
              <a:off x="753161" y="496088"/>
              <a:ext cx="26951" cy="28962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ḻïḓê">
              <a:extLst>
                <a:ext uri="{FF2B5EF4-FFF2-40B4-BE49-F238E27FC236}">
                  <a16:creationId xmlns:a16="http://schemas.microsoft.com/office/drawing/2014/main" id="{8B7643BF-2629-453E-8898-916E04CAEEFA}"/>
                </a:ext>
              </a:extLst>
            </p:cNvPr>
            <p:cNvSpPr/>
            <p:nvPr/>
          </p:nvSpPr>
          <p:spPr bwMode="auto">
            <a:xfrm>
              <a:off x="781720" y="481607"/>
              <a:ext cx="28157" cy="29766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şļïdè">
              <a:extLst>
                <a:ext uri="{FF2B5EF4-FFF2-40B4-BE49-F238E27FC236}">
                  <a16:creationId xmlns:a16="http://schemas.microsoft.com/office/drawing/2014/main" id="{CB8A86A4-A62E-48F4-B549-91C8F6F2D566}"/>
                </a:ext>
              </a:extLst>
            </p:cNvPr>
            <p:cNvSpPr/>
            <p:nvPr/>
          </p:nvSpPr>
          <p:spPr bwMode="auto">
            <a:xfrm>
              <a:off x="814302" y="470344"/>
              <a:ext cx="25744" cy="31375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iḍê">
              <a:extLst>
                <a:ext uri="{FF2B5EF4-FFF2-40B4-BE49-F238E27FC236}">
                  <a16:creationId xmlns:a16="http://schemas.microsoft.com/office/drawing/2014/main" id="{32669D24-45C4-46A3-82D8-887483AE08EF}"/>
                </a:ext>
              </a:extLst>
            </p:cNvPr>
            <p:cNvSpPr/>
            <p:nvPr/>
          </p:nvSpPr>
          <p:spPr bwMode="auto">
            <a:xfrm>
              <a:off x="846482" y="467125"/>
              <a:ext cx="22526" cy="29364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sļïḑè">
              <a:extLst>
                <a:ext uri="{FF2B5EF4-FFF2-40B4-BE49-F238E27FC236}">
                  <a16:creationId xmlns:a16="http://schemas.microsoft.com/office/drawing/2014/main" id="{E3CEDD99-61DC-4AE9-B5AF-675DD73C76CF}"/>
                </a:ext>
              </a:extLst>
            </p:cNvPr>
            <p:cNvSpPr/>
            <p:nvPr/>
          </p:nvSpPr>
          <p:spPr bwMode="auto">
            <a:xfrm>
              <a:off x="876650" y="468333"/>
              <a:ext cx="24135" cy="29364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ṥľîḋe">
              <a:extLst>
                <a:ext uri="{FF2B5EF4-FFF2-40B4-BE49-F238E27FC236}">
                  <a16:creationId xmlns:a16="http://schemas.microsoft.com/office/drawing/2014/main" id="{06E4DA9D-5050-41BA-9617-2437055EA378}"/>
                </a:ext>
              </a:extLst>
            </p:cNvPr>
            <p:cNvSpPr/>
            <p:nvPr/>
          </p:nvSpPr>
          <p:spPr bwMode="auto">
            <a:xfrm>
              <a:off x="959915" y="491662"/>
              <a:ext cx="30169" cy="32582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š1îḋè">
              <a:extLst>
                <a:ext uri="{FF2B5EF4-FFF2-40B4-BE49-F238E27FC236}">
                  <a16:creationId xmlns:a16="http://schemas.microsoft.com/office/drawing/2014/main" id="{3710D2A7-817E-4850-9173-88A9A13A7027}"/>
                </a:ext>
              </a:extLst>
            </p:cNvPr>
            <p:cNvSpPr/>
            <p:nvPr/>
          </p:nvSpPr>
          <p:spPr bwMode="auto">
            <a:xfrm>
              <a:off x="982843" y="510165"/>
              <a:ext cx="34996" cy="35800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ľíḑè">
              <a:extLst>
                <a:ext uri="{FF2B5EF4-FFF2-40B4-BE49-F238E27FC236}">
                  <a16:creationId xmlns:a16="http://schemas.microsoft.com/office/drawing/2014/main" id="{678EB219-39DA-43D5-9EAF-D9AC5BF0DA92}"/>
                </a:ext>
              </a:extLst>
            </p:cNvPr>
            <p:cNvSpPr/>
            <p:nvPr/>
          </p:nvSpPr>
          <p:spPr bwMode="auto">
            <a:xfrm>
              <a:off x="1006575" y="533093"/>
              <a:ext cx="22928" cy="22526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îṣľïḍê">
              <a:extLst>
                <a:ext uri="{FF2B5EF4-FFF2-40B4-BE49-F238E27FC236}">
                  <a16:creationId xmlns:a16="http://schemas.microsoft.com/office/drawing/2014/main" id="{267150A6-FDFF-4250-BDDC-A06301DBECF5}"/>
                </a:ext>
              </a:extLst>
            </p:cNvPr>
            <p:cNvSpPr/>
            <p:nvPr/>
          </p:nvSpPr>
          <p:spPr bwMode="auto">
            <a:xfrm>
              <a:off x="1020252" y="541541"/>
              <a:ext cx="30973" cy="29364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ľîḑé">
              <a:extLst>
                <a:ext uri="{FF2B5EF4-FFF2-40B4-BE49-F238E27FC236}">
                  <a16:creationId xmlns:a16="http://schemas.microsoft.com/office/drawing/2014/main" id="{40396ECD-FA85-418C-9200-466E10ADF881}"/>
                </a:ext>
              </a:extLst>
            </p:cNvPr>
            <p:cNvSpPr/>
            <p:nvPr/>
          </p:nvSpPr>
          <p:spPr bwMode="auto">
            <a:xfrm>
              <a:off x="1032319" y="570502"/>
              <a:ext cx="34996" cy="32582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ṥ1îḋe">
              <a:extLst>
                <a:ext uri="{FF2B5EF4-FFF2-40B4-BE49-F238E27FC236}">
                  <a16:creationId xmlns:a16="http://schemas.microsoft.com/office/drawing/2014/main" id="{7279A050-FD4D-409C-9618-9AC54F731B80}"/>
                </a:ext>
              </a:extLst>
            </p:cNvPr>
            <p:cNvSpPr/>
            <p:nvPr/>
          </p:nvSpPr>
          <p:spPr bwMode="auto">
            <a:xfrm>
              <a:off x="1045996" y="599062"/>
              <a:ext cx="32582" cy="33387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Sļîḑe">
              <a:extLst>
                <a:ext uri="{FF2B5EF4-FFF2-40B4-BE49-F238E27FC236}">
                  <a16:creationId xmlns:a16="http://schemas.microsoft.com/office/drawing/2014/main" id="{851C586A-6185-41D1-8FF5-FC80BD2937AA}"/>
                </a:ext>
              </a:extLst>
            </p:cNvPr>
            <p:cNvSpPr/>
            <p:nvPr/>
          </p:nvSpPr>
          <p:spPr bwMode="auto">
            <a:xfrm>
              <a:off x="1057661" y="632851"/>
              <a:ext cx="29766" cy="24537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íšļïḓè">
              <a:extLst>
                <a:ext uri="{FF2B5EF4-FFF2-40B4-BE49-F238E27FC236}">
                  <a16:creationId xmlns:a16="http://schemas.microsoft.com/office/drawing/2014/main" id="{7B33FA8A-C3FF-4FE9-9F4D-D5BC8C69777E}"/>
                </a:ext>
              </a:extLst>
            </p:cNvPr>
            <p:cNvSpPr/>
            <p:nvPr/>
          </p:nvSpPr>
          <p:spPr bwMode="auto">
            <a:xfrm>
              <a:off x="1062086" y="663421"/>
              <a:ext cx="28560" cy="764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ṥļíḋê">
              <a:extLst>
                <a:ext uri="{FF2B5EF4-FFF2-40B4-BE49-F238E27FC236}">
                  <a16:creationId xmlns:a16="http://schemas.microsoft.com/office/drawing/2014/main" id="{6617F466-6638-4EEA-A0D2-D31EF82C22DD}"/>
                </a:ext>
              </a:extLst>
            </p:cNvPr>
            <p:cNvSpPr/>
            <p:nvPr/>
          </p:nvSpPr>
          <p:spPr bwMode="auto">
            <a:xfrm>
              <a:off x="1063292" y="676695"/>
              <a:ext cx="28560" cy="22526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ŝ1îḑe">
              <a:extLst>
                <a:ext uri="{FF2B5EF4-FFF2-40B4-BE49-F238E27FC236}">
                  <a16:creationId xmlns:a16="http://schemas.microsoft.com/office/drawing/2014/main" id="{B58FC5F3-183C-4763-A084-E0E0BA0A86D0}"/>
                </a:ext>
              </a:extLst>
            </p:cNvPr>
            <p:cNvSpPr/>
            <p:nvPr/>
          </p:nvSpPr>
          <p:spPr bwMode="auto">
            <a:xfrm>
              <a:off x="1060879" y="706863"/>
              <a:ext cx="29766" cy="25342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ṧlídê">
              <a:extLst>
                <a:ext uri="{FF2B5EF4-FFF2-40B4-BE49-F238E27FC236}">
                  <a16:creationId xmlns:a16="http://schemas.microsoft.com/office/drawing/2014/main" id="{76281494-6A24-48D7-8851-B72656649BCF}"/>
                </a:ext>
              </a:extLst>
            </p:cNvPr>
            <p:cNvSpPr/>
            <p:nvPr/>
          </p:nvSpPr>
          <p:spPr bwMode="auto">
            <a:xfrm>
              <a:off x="1014620" y="800180"/>
              <a:ext cx="37811" cy="35800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ḻiďè">
              <a:extLst>
                <a:ext uri="{FF2B5EF4-FFF2-40B4-BE49-F238E27FC236}">
                  <a16:creationId xmlns:a16="http://schemas.microsoft.com/office/drawing/2014/main" id="{B59025B6-4417-44C6-AD66-3E53E9B9A4FD}"/>
                </a:ext>
              </a:extLst>
            </p:cNvPr>
            <p:cNvSpPr/>
            <p:nvPr/>
          </p:nvSpPr>
          <p:spPr bwMode="auto">
            <a:xfrm>
              <a:off x="687194" y="801789"/>
              <a:ext cx="38616" cy="33789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8A85CE7F-61E1-4DF6-A8CC-8606A68429C2}"/>
              </a:ext>
            </a:extLst>
          </p:cNvPr>
          <p:cNvSpPr txBox="1"/>
          <p:nvPr/>
        </p:nvSpPr>
        <p:spPr>
          <a:xfrm>
            <a:off x="7476628" y="2290235"/>
            <a:ext cx="26533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755C4C-F034-4401-9456-8318E03F9A6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467" y="2525173"/>
            <a:ext cx="6740207" cy="4492348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95004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2">
            <a:extLst>
              <a:ext uri="{FF2B5EF4-FFF2-40B4-BE49-F238E27FC236}">
                <a16:creationId xmlns:a16="http://schemas.microsoft.com/office/drawing/2014/main" id="{441713FA-436B-41A9-845A-EADBEBB7A8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1101064"/>
              </p:ext>
            </p:extLst>
          </p:nvPr>
        </p:nvGraphicFramePr>
        <p:xfrm>
          <a:off x="1336958" y="2243121"/>
          <a:ext cx="3446145" cy="2297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0BDB3BB-EEDF-466C-943D-2F59D5146C9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>
            <a:off x="1524" y="0"/>
            <a:ext cx="1055142" cy="749300"/>
          </a:xfrm>
          <a:prstGeom prst="rect">
            <a:avLst/>
          </a:prstGeo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392D5C36-B24E-49D4-8E26-61ADA4166E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1802579"/>
              </p:ext>
            </p:extLst>
          </p:nvPr>
        </p:nvGraphicFramePr>
        <p:xfrm>
          <a:off x="4451129" y="1654360"/>
          <a:ext cx="3446146" cy="30478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2">
            <a:extLst>
              <a:ext uri="{FF2B5EF4-FFF2-40B4-BE49-F238E27FC236}">
                <a16:creationId xmlns:a16="http://schemas.microsoft.com/office/drawing/2014/main" id="{F380F004-5AD2-4E83-8A4C-E99CEB32E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5660198"/>
              </p:ext>
            </p:extLst>
          </p:nvPr>
        </p:nvGraphicFramePr>
        <p:xfrm>
          <a:off x="7453091" y="2243121"/>
          <a:ext cx="3446145" cy="2297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45298B65-04CD-4405-82CA-C54092A805FE}"/>
              </a:ext>
            </a:extLst>
          </p:cNvPr>
          <p:cNvSpPr txBox="1"/>
          <p:nvPr/>
        </p:nvSpPr>
        <p:spPr>
          <a:xfrm>
            <a:off x="2587536" y="4675677"/>
            <a:ext cx="21014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前端</a:t>
            </a:r>
            <a:endParaRPr lang="zh-CN" altLang="en-US" sz="20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0903067-8236-4201-B706-ACB2FF5E7105}"/>
              </a:ext>
            </a:extLst>
          </p:cNvPr>
          <p:cNvSpPr txBox="1"/>
          <p:nvPr/>
        </p:nvSpPr>
        <p:spPr>
          <a:xfrm>
            <a:off x="5901460" y="4709656"/>
            <a:ext cx="21014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后端</a:t>
            </a:r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BA94FFF-E3F0-44EF-A647-73A34F54DA8F}"/>
              </a:ext>
            </a:extLst>
          </p:cNvPr>
          <p:cNvSpPr txBox="1"/>
          <p:nvPr/>
        </p:nvSpPr>
        <p:spPr>
          <a:xfrm>
            <a:off x="8570756" y="4709656"/>
            <a:ext cx="21014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数据存储</a:t>
            </a:r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  <a:sym typeface="+mn-ea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465E1ED-508A-4CED-B049-D36F726D9B00}"/>
              </a:ext>
            </a:extLst>
          </p:cNvPr>
          <p:cNvGrpSpPr/>
          <p:nvPr/>
        </p:nvGrpSpPr>
        <p:grpSpPr>
          <a:xfrm>
            <a:off x="2157923" y="1210270"/>
            <a:ext cx="6065520" cy="707390"/>
            <a:chOff x="0" y="960"/>
            <a:chExt cx="9552" cy="1114"/>
          </a:xfrm>
        </p:grpSpPr>
        <p:sp>
          <p:nvSpPr>
            <p:cNvPr id="15" name="任意多边形 34">
              <a:extLst>
                <a:ext uri="{FF2B5EF4-FFF2-40B4-BE49-F238E27FC236}">
                  <a16:creationId xmlns:a16="http://schemas.microsoft.com/office/drawing/2014/main" id="{D27BED2D-AF4E-4DAE-A429-855255E28DF0}"/>
                </a:ext>
              </a:extLst>
            </p:cNvPr>
            <p:cNvSpPr/>
            <p:nvPr/>
          </p:nvSpPr>
          <p:spPr>
            <a:xfrm rot="10800000" flipV="1">
              <a:off x="0" y="960"/>
              <a:ext cx="2133" cy="129"/>
            </a:xfrm>
            <a:custGeom>
              <a:avLst/>
              <a:gdLst>
                <a:gd name="connsiteX0" fmla="*/ 0 w 7267699"/>
                <a:gd name="connsiteY0" fmla="*/ 0 h 0"/>
                <a:gd name="connsiteX1" fmla="*/ 7267699 w 7267699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267699">
                  <a:moveTo>
                    <a:pt x="0" y="0"/>
                  </a:moveTo>
                  <a:lnTo>
                    <a:pt x="7267699" y="0"/>
                  </a:lnTo>
                </a:path>
              </a:pathLst>
            </a:custGeom>
            <a:solidFill>
              <a:srgbClr val="76BCD2"/>
            </a:solidFill>
            <a:ln>
              <a:solidFill>
                <a:srgbClr val="76BC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prstClr val="white"/>
                  </a:solidFill>
                </a:rPr>
                <a:t>716 022 614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E596A22-2C88-42BE-BF94-7170DCE757D8}"/>
                </a:ext>
              </a:extLst>
            </p:cNvPr>
            <p:cNvSpPr/>
            <p:nvPr/>
          </p:nvSpPr>
          <p:spPr>
            <a:xfrm>
              <a:off x="5029" y="1250"/>
              <a:ext cx="4523" cy="8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685800">
                <a:defRPr/>
              </a:pPr>
              <a:r>
                <a:rPr lang="zh-CN" altLang="zh-CN" sz="2800" dirty="0">
                  <a:effectLst/>
                  <a:latin typeface="华文行楷" panose="02010800040101010101" pitchFamily="2" charset="-122"/>
                  <a:ea typeface="华文行楷" panose="02010800040101010101" pitchFamily="2" charset="-122"/>
                  <a:cs typeface="Times New Roman" panose="02020603050405020304" pitchFamily="18" charset="0"/>
                </a:rPr>
                <a:t>架构选择</a:t>
              </a:r>
              <a:endParaRPr lang="zh-CN" altLang="en-US" sz="4000" b="1" dirty="0">
                <a:solidFill>
                  <a:srgbClr val="293C54"/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Gisha" panose="020B0502040204020203" pitchFamily="34" charset="-79"/>
                <a:sym typeface="+mn-ea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87A27B6-35CD-4905-8D45-D00E0E3CDC07}"/>
              </a:ext>
            </a:extLst>
          </p:cNvPr>
          <p:cNvGrpSpPr/>
          <p:nvPr/>
        </p:nvGrpSpPr>
        <p:grpSpPr>
          <a:xfrm>
            <a:off x="8527344" y="201837"/>
            <a:ext cx="3137085" cy="835324"/>
            <a:chOff x="4577779" y="1507255"/>
            <a:chExt cx="3033171" cy="831009"/>
          </a:xfrm>
        </p:grpSpPr>
        <p:sp>
          <p:nvSpPr>
            <p:cNvPr id="20" name="íṣľídè">
              <a:extLst>
                <a:ext uri="{FF2B5EF4-FFF2-40B4-BE49-F238E27FC236}">
                  <a16:creationId xmlns:a16="http://schemas.microsoft.com/office/drawing/2014/main" id="{2AE2DCC3-0E50-4820-910E-A87CA6B98F0C}"/>
                </a:ext>
              </a:extLst>
            </p:cNvPr>
            <p:cNvSpPr/>
            <p:nvPr/>
          </p:nvSpPr>
          <p:spPr bwMode="auto">
            <a:xfrm>
              <a:off x="5558927" y="1602387"/>
              <a:ext cx="316193" cy="446694"/>
            </a:xfrm>
            <a:custGeom>
              <a:avLst/>
              <a:gdLst>
                <a:gd name="T0" fmla="*/ 225 w 421"/>
                <a:gd name="T1" fmla="*/ 10 h 593"/>
                <a:gd name="T2" fmla="*/ 234 w 421"/>
                <a:gd name="T3" fmla="*/ 27 h 593"/>
                <a:gd name="T4" fmla="*/ 252 w 421"/>
                <a:gd name="T5" fmla="*/ 126 h 593"/>
                <a:gd name="T6" fmla="*/ 300 w 421"/>
                <a:gd name="T7" fmla="*/ 121 h 593"/>
                <a:gd name="T8" fmla="*/ 379 w 421"/>
                <a:gd name="T9" fmla="*/ 126 h 593"/>
                <a:gd name="T10" fmla="*/ 419 w 421"/>
                <a:gd name="T11" fmla="*/ 155 h 593"/>
                <a:gd name="T12" fmla="*/ 411 w 421"/>
                <a:gd name="T13" fmla="*/ 187 h 593"/>
                <a:gd name="T14" fmla="*/ 357 w 421"/>
                <a:gd name="T15" fmla="*/ 235 h 593"/>
                <a:gd name="T16" fmla="*/ 331 w 421"/>
                <a:gd name="T17" fmla="*/ 203 h 593"/>
                <a:gd name="T18" fmla="*/ 251 w 421"/>
                <a:gd name="T19" fmla="*/ 220 h 593"/>
                <a:gd name="T20" fmla="*/ 286 w 421"/>
                <a:gd name="T21" fmla="*/ 288 h 593"/>
                <a:gd name="T22" fmla="*/ 335 w 421"/>
                <a:gd name="T23" fmla="*/ 268 h 593"/>
                <a:gd name="T24" fmla="*/ 381 w 421"/>
                <a:gd name="T25" fmla="*/ 309 h 593"/>
                <a:gd name="T26" fmla="*/ 350 w 421"/>
                <a:gd name="T27" fmla="*/ 341 h 593"/>
                <a:gd name="T28" fmla="*/ 246 w 421"/>
                <a:gd name="T29" fmla="*/ 419 h 593"/>
                <a:gd name="T30" fmla="*/ 239 w 421"/>
                <a:gd name="T31" fmla="*/ 500 h 593"/>
                <a:gd name="T32" fmla="*/ 234 w 421"/>
                <a:gd name="T33" fmla="*/ 592 h 593"/>
                <a:gd name="T34" fmla="*/ 226 w 421"/>
                <a:gd name="T35" fmla="*/ 592 h 593"/>
                <a:gd name="T36" fmla="*/ 213 w 421"/>
                <a:gd name="T37" fmla="*/ 565 h 593"/>
                <a:gd name="T38" fmla="*/ 205 w 421"/>
                <a:gd name="T39" fmla="*/ 461 h 593"/>
                <a:gd name="T40" fmla="*/ 147 w 421"/>
                <a:gd name="T41" fmla="*/ 382 h 593"/>
                <a:gd name="T42" fmla="*/ 187 w 421"/>
                <a:gd name="T43" fmla="*/ 295 h 593"/>
                <a:gd name="T44" fmla="*/ 190 w 421"/>
                <a:gd name="T45" fmla="*/ 253 h 593"/>
                <a:gd name="T46" fmla="*/ 131 w 421"/>
                <a:gd name="T47" fmla="*/ 283 h 593"/>
                <a:gd name="T48" fmla="*/ 105 w 421"/>
                <a:gd name="T49" fmla="*/ 309 h 593"/>
                <a:gd name="T50" fmla="*/ 77 w 421"/>
                <a:gd name="T51" fmla="*/ 341 h 593"/>
                <a:gd name="T52" fmla="*/ 78 w 421"/>
                <a:gd name="T53" fmla="*/ 396 h 593"/>
                <a:gd name="T54" fmla="*/ 64 w 421"/>
                <a:gd name="T55" fmla="*/ 445 h 593"/>
                <a:gd name="T56" fmla="*/ 24 w 421"/>
                <a:gd name="T57" fmla="*/ 430 h 593"/>
                <a:gd name="T58" fmla="*/ 7 w 421"/>
                <a:gd name="T59" fmla="*/ 341 h 593"/>
                <a:gd name="T60" fmla="*/ 9 w 421"/>
                <a:gd name="T61" fmla="*/ 306 h 593"/>
                <a:gd name="T62" fmla="*/ 58 w 421"/>
                <a:gd name="T63" fmla="*/ 300 h 593"/>
                <a:gd name="T64" fmla="*/ 74 w 421"/>
                <a:gd name="T65" fmla="*/ 282 h 593"/>
                <a:gd name="T66" fmla="*/ 167 w 421"/>
                <a:gd name="T67" fmla="*/ 191 h 593"/>
                <a:gd name="T68" fmla="*/ 189 w 421"/>
                <a:gd name="T69" fmla="*/ 177 h 593"/>
                <a:gd name="T70" fmla="*/ 198 w 421"/>
                <a:gd name="T71" fmla="*/ 150 h 593"/>
                <a:gd name="T72" fmla="*/ 211 w 421"/>
                <a:gd name="T73" fmla="*/ 28 h 593"/>
                <a:gd name="T74" fmla="*/ 225 w 421"/>
                <a:gd name="T75" fmla="*/ 1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1" h="593">
                  <a:moveTo>
                    <a:pt x="225" y="10"/>
                  </a:moveTo>
                  <a:cubicBezTo>
                    <a:pt x="230" y="14"/>
                    <a:pt x="233" y="22"/>
                    <a:pt x="234" y="27"/>
                  </a:cubicBezTo>
                  <a:cubicBezTo>
                    <a:pt x="238" y="44"/>
                    <a:pt x="233" y="116"/>
                    <a:pt x="252" y="126"/>
                  </a:cubicBezTo>
                  <a:cubicBezTo>
                    <a:pt x="263" y="132"/>
                    <a:pt x="288" y="121"/>
                    <a:pt x="300" y="121"/>
                  </a:cubicBezTo>
                  <a:cubicBezTo>
                    <a:pt x="326" y="121"/>
                    <a:pt x="353" y="122"/>
                    <a:pt x="379" y="126"/>
                  </a:cubicBezTo>
                  <a:cubicBezTo>
                    <a:pt x="395" y="128"/>
                    <a:pt x="416" y="134"/>
                    <a:pt x="419" y="155"/>
                  </a:cubicBezTo>
                  <a:cubicBezTo>
                    <a:pt x="421" y="166"/>
                    <a:pt x="417" y="176"/>
                    <a:pt x="411" y="187"/>
                  </a:cubicBezTo>
                  <a:cubicBezTo>
                    <a:pt x="402" y="206"/>
                    <a:pt x="379" y="239"/>
                    <a:pt x="357" y="235"/>
                  </a:cubicBezTo>
                  <a:cubicBezTo>
                    <a:pt x="341" y="232"/>
                    <a:pt x="345" y="211"/>
                    <a:pt x="331" y="203"/>
                  </a:cubicBezTo>
                  <a:cubicBezTo>
                    <a:pt x="310" y="191"/>
                    <a:pt x="258" y="187"/>
                    <a:pt x="251" y="220"/>
                  </a:cubicBezTo>
                  <a:cubicBezTo>
                    <a:pt x="246" y="241"/>
                    <a:pt x="264" y="267"/>
                    <a:pt x="286" y="288"/>
                  </a:cubicBezTo>
                  <a:cubicBezTo>
                    <a:pt x="307" y="308"/>
                    <a:pt x="314" y="277"/>
                    <a:pt x="335" y="268"/>
                  </a:cubicBezTo>
                  <a:cubicBezTo>
                    <a:pt x="350" y="262"/>
                    <a:pt x="376" y="286"/>
                    <a:pt x="381" y="309"/>
                  </a:cubicBezTo>
                  <a:cubicBezTo>
                    <a:pt x="384" y="327"/>
                    <a:pt x="363" y="335"/>
                    <a:pt x="350" y="341"/>
                  </a:cubicBezTo>
                  <a:cubicBezTo>
                    <a:pt x="322" y="355"/>
                    <a:pt x="261" y="390"/>
                    <a:pt x="246" y="419"/>
                  </a:cubicBezTo>
                  <a:cubicBezTo>
                    <a:pt x="233" y="443"/>
                    <a:pt x="241" y="475"/>
                    <a:pt x="239" y="500"/>
                  </a:cubicBezTo>
                  <a:cubicBezTo>
                    <a:pt x="239" y="515"/>
                    <a:pt x="245" y="587"/>
                    <a:pt x="234" y="592"/>
                  </a:cubicBezTo>
                  <a:cubicBezTo>
                    <a:pt x="231" y="593"/>
                    <a:pt x="229" y="593"/>
                    <a:pt x="226" y="592"/>
                  </a:cubicBezTo>
                  <a:cubicBezTo>
                    <a:pt x="213" y="589"/>
                    <a:pt x="214" y="572"/>
                    <a:pt x="213" y="565"/>
                  </a:cubicBezTo>
                  <a:cubicBezTo>
                    <a:pt x="211" y="532"/>
                    <a:pt x="221" y="491"/>
                    <a:pt x="205" y="461"/>
                  </a:cubicBezTo>
                  <a:cubicBezTo>
                    <a:pt x="189" y="433"/>
                    <a:pt x="142" y="411"/>
                    <a:pt x="147" y="382"/>
                  </a:cubicBezTo>
                  <a:cubicBezTo>
                    <a:pt x="152" y="358"/>
                    <a:pt x="175" y="319"/>
                    <a:pt x="187" y="295"/>
                  </a:cubicBezTo>
                  <a:cubicBezTo>
                    <a:pt x="194" y="280"/>
                    <a:pt x="204" y="267"/>
                    <a:pt x="190" y="253"/>
                  </a:cubicBezTo>
                  <a:cubicBezTo>
                    <a:pt x="169" y="250"/>
                    <a:pt x="151" y="267"/>
                    <a:pt x="131" y="283"/>
                  </a:cubicBezTo>
                  <a:cubicBezTo>
                    <a:pt x="122" y="292"/>
                    <a:pt x="114" y="300"/>
                    <a:pt x="105" y="309"/>
                  </a:cubicBezTo>
                  <a:cubicBezTo>
                    <a:pt x="95" y="317"/>
                    <a:pt x="81" y="331"/>
                    <a:pt x="77" y="341"/>
                  </a:cubicBezTo>
                  <a:cubicBezTo>
                    <a:pt x="71" y="358"/>
                    <a:pt x="77" y="379"/>
                    <a:pt x="78" y="396"/>
                  </a:cubicBezTo>
                  <a:cubicBezTo>
                    <a:pt x="78" y="406"/>
                    <a:pt x="80" y="438"/>
                    <a:pt x="64" y="445"/>
                  </a:cubicBezTo>
                  <a:cubicBezTo>
                    <a:pt x="51" y="452"/>
                    <a:pt x="32" y="447"/>
                    <a:pt x="24" y="430"/>
                  </a:cubicBezTo>
                  <a:cubicBezTo>
                    <a:pt x="14" y="406"/>
                    <a:pt x="9" y="366"/>
                    <a:pt x="7" y="341"/>
                  </a:cubicBezTo>
                  <a:cubicBezTo>
                    <a:pt x="7" y="333"/>
                    <a:pt x="0" y="312"/>
                    <a:pt x="9" y="306"/>
                  </a:cubicBezTo>
                  <a:cubicBezTo>
                    <a:pt x="24" y="295"/>
                    <a:pt x="42" y="311"/>
                    <a:pt x="58" y="300"/>
                  </a:cubicBezTo>
                  <a:cubicBezTo>
                    <a:pt x="65" y="295"/>
                    <a:pt x="70" y="289"/>
                    <a:pt x="74" y="282"/>
                  </a:cubicBezTo>
                  <a:cubicBezTo>
                    <a:pt x="100" y="246"/>
                    <a:pt x="127" y="213"/>
                    <a:pt x="167" y="191"/>
                  </a:cubicBezTo>
                  <a:cubicBezTo>
                    <a:pt x="173" y="188"/>
                    <a:pt x="184" y="186"/>
                    <a:pt x="189" y="177"/>
                  </a:cubicBezTo>
                  <a:cubicBezTo>
                    <a:pt x="195" y="168"/>
                    <a:pt x="196" y="159"/>
                    <a:pt x="198" y="150"/>
                  </a:cubicBezTo>
                  <a:cubicBezTo>
                    <a:pt x="210" y="109"/>
                    <a:pt x="208" y="69"/>
                    <a:pt x="211" y="28"/>
                  </a:cubicBezTo>
                  <a:cubicBezTo>
                    <a:pt x="211" y="21"/>
                    <a:pt x="213" y="0"/>
                    <a:pt x="225" y="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1" name="ïšľiḓé">
              <a:extLst>
                <a:ext uri="{FF2B5EF4-FFF2-40B4-BE49-F238E27FC236}">
                  <a16:creationId xmlns:a16="http://schemas.microsoft.com/office/drawing/2014/main" id="{E19507C7-C605-4BB5-953E-1DB0808B1A2A}"/>
                </a:ext>
              </a:extLst>
            </p:cNvPr>
            <p:cNvSpPr/>
            <p:nvPr/>
          </p:nvSpPr>
          <p:spPr bwMode="auto">
            <a:xfrm>
              <a:off x="7173587" y="1620313"/>
              <a:ext cx="437363" cy="414429"/>
            </a:xfrm>
            <a:custGeom>
              <a:avLst/>
              <a:gdLst>
                <a:gd name="T0" fmla="*/ 325 w 582"/>
                <a:gd name="T1" fmla="*/ 34 h 550"/>
                <a:gd name="T2" fmla="*/ 438 w 582"/>
                <a:gd name="T3" fmla="*/ 82 h 550"/>
                <a:gd name="T4" fmla="*/ 407 w 582"/>
                <a:gd name="T5" fmla="*/ 37 h 550"/>
                <a:gd name="T6" fmla="*/ 440 w 582"/>
                <a:gd name="T7" fmla="*/ 160 h 550"/>
                <a:gd name="T8" fmla="*/ 476 w 582"/>
                <a:gd name="T9" fmla="*/ 206 h 550"/>
                <a:gd name="T10" fmla="*/ 581 w 582"/>
                <a:gd name="T11" fmla="*/ 243 h 550"/>
                <a:gd name="T12" fmla="*/ 492 w 582"/>
                <a:gd name="T13" fmla="*/ 276 h 550"/>
                <a:gd name="T14" fmla="*/ 378 w 582"/>
                <a:gd name="T15" fmla="*/ 253 h 550"/>
                <a:gd name="T16" fmla="*/ 281 w 582"/>
                <a:gd name="T17" fmla="*/ 291 h 550"/>
                <a:gd name="T18" fmla="*/ 121 w 582"/>
                <a:gd name="T19" fmla="*/ 310 h 550"/>
                <a:gd name="T20" fmla="*/ 258 w 582"/>
                <a:gd name="T21" fmla="*/ 268 h 550"/>
                <a:gd name="T22" fmla="*/ 204 w 582"/>
                <a:gd name="T23" fmla="*/ 134 h 550"/>
                <a:gd name="T24" fmla="*/ 214 w 582"/>
                <a:gd name="T25" fmla="*/ 81 h 550"/>
                <a:gd name="T26" fmla="*/ 255 w 582"/>
                <a:gd name="T27" fmla="*/ 210 h 550"/>
                <a:gd name="T28" fmla="*/ 294 w 582"/>
                <a:gd name="T29" fmla="*/ 238 h 550"/>
                <a:gd name="T30" fmla="*/ 316 w 582"/>
                <a:gd name="T31" fmla="*/ 163 h 550"/>
                <a:gd name="T32" fmla="*/ 378 w 582"/>
                <a:gd name="T33" fmla="*/ 146 h 550"/>
                <a:gd name="T34" fmla="*/ 308 w 582"/>
                <a:gd name="T35" fmla="*/ 10 h 550"/>
                <a:gd name="T36" fmla="*/ 128 w 582"/>
                <a:gd name="T37" fmla="*/ 192 h 550"/>
                <a:gd name="T38" fmla="*/ 168 w 582"/>
                <a:gd name="T39" fmla="*/ 231 h 550"/>
                <a:gd name="T40" fmla="*/ 380 w 582"/>
                <a:gd name="T41" fmla="*/ 324 h 550"/>
                <a:gd name="T42" fmla="*/ 199 w 582"/>
                <a:gd name="T43" fmla="*/ 377 h 550"/>
                <a:gd name="T44" fmla="*/ 228 w 582"/>
                <a:gd name="T45" fmla="*/ 390 h 550"/>
                <a:gd name="T46" fmla="*/ 321 w 582"/>
                <a:gd name="T47" fmla="*/ 413 h 550"/>
                <a:gd name="T48" fmla="*/ 311 w 582"/>
                <a:gd name="T49" fmla="*/ 456 h 550"/>
                <a:gd name="T50" fmla="*/ 441 w 582"/>
                <a:gd name="T51" fmla="*/ 436 h 550"/>
                <a:gd name="T52" fmla="*/ 433 w 582"/>
                <a:gd name="T53" fmla="*/ 409 h 550"/>
                <a:gd name="T54" fmla="*/ 357 w 582"/>
                <a:gd name="T55" fmla="*/ 381 h 550"/>
                <a:gd name="T56" fmla="*/ 419 w 582"/>
                <a:gd name="T57" fmla="*/ 347 h 550"/>
                <a:gd name="T58" fmla="*/ 42 w 582"/>
                <a:gd name="T59" fmla="*/ 321 h 550"/>
                <a:gd name="T60" fmla="*/ 15 w 582"/>
                <a:gd name="T61" fmla="*/ 393 h 550"/>
                <a:gd name="T62" fmla="*/ 42 w 582"/>
                <a:gd name="T63" fmla="*/ 321 h 550"/>
                <a:gd name="T64" fmla="*/ 384 w 582"/>
                <a:gd name="T65" fmla="*/ 492 h 550"/>
                <a:gd name="T66" fmla="*/ 277 w 582"/>
                <a:gd name="T67" fmla="*/ 545 h 550"/>
                <a:gd name="T68" fmla="*/ 265 w 582"/>
                <a:gd name="T69" fmla="*/ 482 h 550"/>
                <a:gd name="T70" fmla="*/ 275 w 582"/>
                <a:gd name="T71" fmla="*/ 515 h 550"/>
                <a:gd name="T72" fmla="*/ 375 w 582"/>
                <a:gd name="T73" fmla="*/ 488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2" h="550">
                  <a:moveTo>
                    <a:pt x="308" y="10"/>
                  </a:moveTo>
                  <a:cubicBezTo>
                    <a:pt x="324" y="0"/>
                    <a:pt x="328" y="16"/>
                    <a:pt x="325" y="34"/>
                  </a:cubicBezTo>
                  <a:cubicBezTo>
                    <a:pt x="321" y="53"/>
                    <a:pt x="310" y="76"/>
                    <a:pt x="320" y="85"/>
                  </a:cubicBezTo>
                  <a:cubicBezTo>
                    <a:pt x="340" y="102"/>
                    <a:pt x="438" y="128"/>
                    <a:pt x="438" y="82"/>
                  </a:cubicBezTo>
                  <a:cubicBezTo>
                    <a:pt x="438" y="70"/>
                    <a:pt x="421" y="71"/>
                    <a:pt x="407" y="69"/>
                  </a:cubicBezTo>
                  <a:cubicBezTo>
                    <a:pt x="383" y="65"/>
                    <a:pt x="390" y="45"/>
                    <a:pt x="407" y="37"/>
                  </a:cubicBezTo>
                  <a:cubicBezTo>
                    <a:pt x="432" y="26"/>
                    <a:pt x="477" y="26"/>
                    <a:pt x="479" y="53"/>
                  </a:cubicBezTo>
                  <a:cubicBezTo>
                    <a:pt x="481" y="71"/>
                    <a:pt x="447" y="145"/>
                    <a:pt x="440" y="160"/>
                  </a:cubicBezTo>
                  <a:cubicBezTo>
                    <a:pt x="436" y="168"/>
                    <a:pt x="422" y="184"/>
                    <a:pt x="428" y="196"/>
                  </a:cubicBezTo>
                  <a:cubicBezTo>
                    <a:pt x="433" y="207"/>
                    <a:pt x="459" y="204"/>
                    <a:pt x="476" y="206"/>
                  </a:cubicBezTo>
                  <a:cubicBezTo>
                    <a:pt x="503" y="209"/>
                    <a:pt x="560" y="205"/>
                    <a:pt x="575" y="220"/>
                  </a:cubicBezTo>
                  <a:cubicBezTo>
                    <a:pt x="581" y="225"/>
                    <a:pt x="581" y="233"/>
                    <a:pt x="581" y="243"/>
                  </a:cubicBezTo>
                  <a:cubicBezTo>
                    <a:pt x="582" y="269"/>
                    <a:pt x="556" y="268"/>
                    <a:pt x="537" y="272"/>
                  </a:cubicBezTo>
                  <a:cubicBezTo>
                    <a:pt x="526" y="274"/>
                    <a:pt x="504" y="281"/>
                    <a:pt x="492" y="276"/>
                  </a:cubicBezTo>
                  <a:cubicBezTo>
                    <a:pt x="487" y="268"/>
                    <a:pt x="494" y="247"/>
                    <a:pt x="488" y="241"/>
                  </a:cubicBezTo>
                  <a:cubicBezTo>
                    <a:pt x="474" y="230"/>
                    <a:pt x="394" y="249"/>
                    <a:pt x="378" y="253"/>
                  </a:cubicBezTo>
                  <a:cubicBezTo>
                    <a:pt x="358" y="259"/>
                    <a:pt x="330" y="258"/>
                    <a:pt x="311" y="267"/>
                  </a:cubicBezTo>
                  <a:cubicBezTo>
                    <a:pt x="300" y="273"/>
                    <a:pt x="289" y="281"/>
                    <a:pt x="281" y="291"/>
                  </a:cubicBezTo>
                  <a:cubicBezTo>
                    <a:pt x="258" y="323"/>
                    <a:pt x="163" y="317"/>
                    <a:pt x="117" y="323"/>
                  </a:cubicBezTo>
                  <a:cubicBezTo>
                    <a:pt x="103" y="325"/>
                    <a:pt x="111" y="312"/>
                    <a:pt x="121" y="310"/>
                  </a:cubicBezTo>
                  <a:cubicBezTo>
                    <a:pt x="171" y="299"/>
                    <a:pt x="187" y="280"/>
                    <a:pt x="238" y="274"/>
                  </a:cubicBezTo>
                  <a:cubicBezTo>
                    <a:pt x="245" y="274"/>
                    <a:pt x="256" y="273"/>
                    <a:pt x="258" y="268"/>
                  </a:cubicBezTo>
                  <a:cubicBezTo>
                    <a:pt x="261" y="258"/>
                    <a:pt x="240" y="237"/>
                    <a:pt x="235" y="231"/>
                  </a:cubicBezTo>
                  <a:cubicBezTo>
                    <a:pt x="218" y="209"/>
                    <a:pt x="204" y="170"/>
                    <a:pt x="204" y="134"/>
                  </a:cubicBezTo>
                  <a:cubicBezTo>
                    <a:pt x="204" y="125"/>
                    <a:pt x="201" y="87"/>
                    <a:pt x="210" y="83"/>
                  </a:cubicBezTo>
                  <a:cubicBezTo>
                    <a:pt x="211" y="82"/>
                    <a:pt x="212" y="82"/>
                    <a:pt x="214" y="81"/>
                  </a:cubicBezTo>
                  <a:cubicBezTo>
                    <a:pt x="224" y="87"/>
                    <a:pt x="225" y="101"/>
                    <a:pt x="229" y="112"/>
                  </a:cubicBezTo>
                  <a:cubicBezTo>
                    <a:pt x="239" y="139"/>
                    <a:pt x="247" y="182"/>
                    <a:pt x="255" y="210"/>
                  </a:cubicBezTo>
                  <a:cubicBezTo>
                    <a:pt x="259" y="221"/>
                    <a:pt x="263" y="251"/>
                    <a:pt x="277" y="249"/>
                  </a:cubicBezTo>
                  <a:cubicBezTo>
                    <a:pt x="282" y="248"/>
                    <a:pt x="291" y="241"/>
                    <a:pt x="294" y="238"/>
                  </a:cubicBezTo>
                  <a:cubicBezTo>
                    <a:pt x="313" y="217"/>
                    <a:pt x="292" y="184"/>
                    <a:pt x="298" y="163"/>
                  </a:cubicBezTo>
                  <a:cubicBezTo>
                    <a:pt x="302" y="151"/>
                    <a:pt x="309" y="152"/>
                    <a:pt x="316" y="163"/>
                  </a:cubicBezTo>
                  <a:cubicBezTo>
                    <a:pt x="320" y="170"/>
                    <a:pt x="322" y="192"/>
                    <a:pt x="331" y="196"/>
                  </a:cubicBezTo>
                  <a:cubicBezTo>
                    <a:pt x="347" y="203"/>
                    <a:pt x="385" y="160"/>
                    <a:pt x="378" y="146"/>
                  </a:cubicBezTo>
                  <a:cubicBezTo>
                    <a:pt x="369" y="127"/>
                    <a:pt x="306" y="127"/>
                    <a:pt x="283" y="117"/>
                  </a:cubicBezTo>
                  <a:cubicBezTo>
                    <a:pt x="245" y="100"/>
                    <a:pt x="286" y="21"/>
                    <a:pt x="308" y="10"/>
                  </a:cubicBezTo>
                  <a:close/>
                  <a:moveTo>
                    <a:pt x="146" y="183"/>
                  </a:moveTo>
                  <a:cubicBezTo>
                    <a:pt x="135" y="170"/>
                    <a:pt x="130" y="180"/>
                    <a:pt x="128" y="192"/>
                  </a:cubicBezTo>
                  <a:cubicBezTo>
                    <a:pt x="125" y="221"/>
                    <a:pt x="138" y="266"/>
                    <a:pt x="160" y="258"/>
                  </a:cubicBezTo>
                  <a:cubicBezTo>
                    <a:pt x="168" y="255"/>
                    <a:pt x="170" y="241"/>
                    <a:pt x="168" y="231"/>
                  </a:cubicBezTo>
                  <a:cubicBezTo>
                    <a:pt x="165" y="221"/>
                    <a:pt x="156" y="195"/>
                    <a:pt x="146" y="183"/>
                  </a:cubicBezTo>
                  <a:close/>
                  <a:moveTo>
                    <a:pt x="380" y="324"/>
                  </a:moveTo>
                  <a:cubicBezTo>
                    <a:pt x="369" y="325"/>
                    <a:pt x="348" y="325"/>
                    <a:pt x="336" y="325"/>
                  </a:cubicBezTo>
                  <a:cubicBezTo>
                    <a:pt x="281" y="334"/>
                    <a:pt x="240" y="328"/>
                    <a:pt x="199" y="377"/>
                  </a:cubicBezTo>
                  <a:cubicBezTo>
                    <a:pt x="199" y="379"/>
                    <a:pt x="199" y="381"/>
                    <a:pt x="200" y="383"/>
                  </a:cubicBezTo>
                  <a:cubicBezTo>
                    <a:pt x="203" y="393"/>
                    <a:pt x="218" y="393"/>
                    <a:pt x="228" y="390"/>
                  </a:cubicBezTo>
                  <a:cubicBezTo>
                    <a:pt x="241" y="387"/>
                    <a:pt x="295" y="368"/>
                    <a:pt x="308" y="372"/>
                  </a:cubicBezTo>
                  <a:cubicBezTo>
                    <a:pt x="325" y="377"/>
                    <a:pt x="314" y="401"/>
                    <a:pt x="321" y="413"/>
                  </a:cubicBezTo>
                  <a:cubicBezTo>
                    <a:pt x="327" y="422"/>
                    <a:pt x="347" y="423"/>
                    <a:pt x="350" y="434"/>
                  </a:cubicBezTo>
                  <a:cubicBezTo>
                    <a:pt x="346" y="440"/>
                    <a:pt x="320" y="449"/>
                    <a:pt x="311" y="456"/>
                  </a:cubicBezTo>
                  <a:cubicBezTo>
                    <a:pt x="301" y="462"/>
                    <a:pt x="304" y="466"/>
                    <a:pt x="315" y="465"/>
                  </a:cubicBezTo>
                  <a:cubicBezTo>
                    <a:pt x="357" y="463"/>
                    <a:pt x="399" y="437"/>
                    <a:pt x="441" y="436"/>
                  </a:cubicBezTo>
                  <a:cubicBezTo>
                    <a:pt x="446" y="436"/>
                    <a:pt x="450" y="435"/>
                    <a:pt x="453" y="432"/>
                  </a:cubicBezTo>
                  <a:cubicBezTo>
                    <a:pt x="466" y="419"/>
                    <a:pt x="442" y="411"/>
                    <a:pt x="433" y="409"/>
                  </a:cubicBezTo>
                  <a:cubicBezTo>
                    <a:pt x="409" y="404"/>
                    <a:pt x="376" y="410"/>
                    <a:pt x="362" y="396"/>
                  </a:cubicBezTo>
                  <a:cubicBezTo>
                    <a:pt x="358" y="393"/>
                    <a:pt x="356" y="386"/>
                    <a:pt x="357" y="381"/>
                  </a:cubicBezTo>
                  <a:cubicBezTo>
                    <a:pt x="363" y="356"/>
                    <a:pt x="394" y="364"/>
                    <a:pt x="412" y="355"/>
                  </a:cubicBezTo>
                  <a:cubicBezTo>
                    <a:pt x="415" y="354"/>
                    <a:pt x="417" y="351"/>
                    <a:pt x="419" y="347"/>
                  </a:cubicBezTo>
                  <a:cubicBezTo>
                    <a:pt x="420" y="332"/>
                    <a:pt x="398" y="326"/>
                    <a:pt x="380" y="324"/>
                  </a:cubicBezTo>
                  <a:close/>
                  <a:moveTo>
                    <a:pt x="42" y="321"/>
                  </a:moveTo>
                  <a:cubicBezTo>
                    <a:pt x="55" y="337"/>
                    <a:pt x="54" y="380"/>
                    <a:pt x="42" y="397"/>
                  </a:cubicBezTo>
                  <a:cubicBezTo>
                    <a:pt x="34" y="408"/>
                    <a:pt x="22" y="403"/>
                    <a:pt x="15" y="393"/>
                  </a:cubicBezTo>
                  <a:cubicBezTo>
                    <a:pt x="0" y="374"/>
                    <a:pt x="4" y="338"/>
                    <a:pt x="21" y="321"/>
                  </a:cubicBezTo>
                  <a:cubicBezTo>
                    <a:pt x="28" y="313"/>
                    <a:pt x="34" y="311"/>
                    <a:pt x="42" y="321"/>
                  </a:cubicBezTo>
                  <a:close/>
                  <a:moveTo>
                    <a:pt x="375" y="488"/>
                  </a:moveTo>
                  <a:cubicBezTo>
                    <a:pt x="380" y="488"/>
                    <a:pt x="381" y="489"/>
                    <a:pt x="384" y="492"/>
                  </a:cubicBezTo>
                  <a:cubicBezTo>
                    <a:pt x="386" y="502"/>
                    <a:pt x="381" y="510"/>
                    <a:pt x="376" y="518"/>
                  </a:cubicBezTo>
                  <a:cubicBezTo>
                    <a:pt x="355" y="550"/>
                    <a:pt x="322" y="544"/>
                    <a:pt x="277" y="545"/>
                  </a:cubicBezTo>
                  <a:cubicBezTo>
                    <a:pt x="256" y="546"/>
                    <a:pt x="218" y="531"/>
                    <a:pt x="214" y="518"/>
                  </a:cubicBezTo>
                  <a:cubicBezTo>
                    <a:pt x="212" y="504"/>
                    <a:pt x="246" y="487"/>
                    <a:pt x="265" y="482"/>
                  </a:cubicBezTo>
                  <a:cubicBezTo>
                    <a:pt x="281" y="477"/>
                    <a:pt x="280" y="478"/>
                    <a:pt x="277" y="489"/>
                  </a:cubicBezTo>
                  <a:cubicBezTo>
                    <a:pt x="274" y="498"/>
                    <a:pt x="271" y="509"/>
                    <a:pt x="275" y="515"/>
                  </a:cubicBezTo>
                  <a:cubicBezTo>
                    <a:pt x="280" y="524"/>
                    <a:pt x="301" y="529"/>
                    <a:pt x="316" y="527"/>
                  </a:cubicBezTo>
                  <a:cubicBezTo>
                    <a:pt x="343" y="525"/>
                    <a:pt x="356" y="501"/>
                    <a:pt x="375" y="48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şlidê">
              <a:extLst>
                <a:ext uri="{FF2B5EF4-FFF2-40B4-BE49-F238E27FC236}">
                  <a16:creationId xmlns:a16="http://schemas.microsoft.com/office/drawing/2014/main" id="{962F1E01-8C0E-4FA5-AD5A-7A096AC6FFCE}"/>
                </a:ext>
              </a:extLst>
            </p:cNvPr>
            <p:cNvSpPr/>
            <p:nvPr/>
          </p:nvSpPr>
          <p:spPr bwMode="auto">
            <a:xfrm>
              <a:off x="6027838" y="1635370"/>
              <a:ext cx="429476" cy="387182"/>
            </a:xfrm>
            <a:custGeom>
              <a:avLst/>
              <a:gdLst>
                <a:gd name="T0" fmla="*/ 209 w 571"/>
                <a:gd name="T1" fmla="*/ 5 h 514"/>
                <a:gd name="T2" fmla="*/ 259 w 571"/>
                <a:gd name="T3" fmla="*/ 35 h 514"/>
                <a:gd name="T4" fmla="*/ 338 w 571"/>
                <a:gd name="T5" fmla="*/ 26 h 514"/>
                <a:gd name="T6" fmla="*/ 325 w 571"/>
                <a:gd name="T7" fmla="*/ 64 h 514"/>
                <a:gd name="T8" fmla="*/ 241 w 571"/>
                <a:gd name="T9" fmla="*/ 84 h 514"/>
                <a:gd name="T10" fmla="*/ 217 w 571"/>
                <a:gd name="T11" fmla="*/ 135 h 514"/>
                <a:gd name="T12" fmla="*/ 160 w 571"/>
                <a:gd name="T13" fmla="*/ 255 h 514"/>
                <a:gd name="T14" fmla="*/ 103 w 571"/>
                <a:gd name="T15" fmla="*/ 291 h 514"/>
                <a:gd name="T16" fmla="*/ 112 w 571"/>
                <a:gd name="T17" fmla="*/ 242 h 514"/>
                <a:gd name="T18" fmla="*/ 182 w 571"/>
                <a:gd name="T19" fmla="*/ 112 h 514"/>
                <a:gd name="T20" fmla="*/ 96 w 571"/>
                <a:gd name="T21" fmla="*/ 65 h 514"/>
                <a:gd name="T22" fmla="*/ 170 w 571"/>
                <a:gd name="T23" fmla="*/ 35 h 514"/>
                <a:gd name="T24" fmla="*/ 209 w 571"/>
                <a:gd name="T25" fmla="*/ 5 h 514"/>
                <a:gd name="T26" fmla="*/ 42 w 571"/>
                <a:gd name="T27" fmla="*/ 305 h 514"/>
                <a:gd name="T28" fmla="*/ 56 w 571"/>
                <a:gd name="T29" fmla="*/ 399 h 514"/>
                <a:gd name="T30" fmla="*/ 46 w 571"/>
                <a:gd name="T31" fmla="*/ 434 h 514"/>
                <a:gd name="T32" fmla="*/ 0 w 571"/>
                <a:gd name="T33" fmla="*/ 401 h 514"/>
                <a:gd name="T34" fmla="*/ 13 w 571"/>
                <a:gd name="T35" fmla="*/ 281 h 514"/>
                <a:gd name="T36" fmla="*/ 42 w 571"/>
                <a:gd name="T37" fmla="*/ 305 h 514"/>
                <a:gd name="T38" fmla="*/ 279 w 571"/>
                <a:gd name="T39" fmla="*/ 181 h 514"/>
                <a:gd name="T40" fmla="*/ 270 w 571"/>
                <a:gd name="T41" fmla="*/ 273 h 514"/>
                <a:gd name="T42" fmla="*/ 210 w 571"/>
                <a:gd name="T43" fmla="*/ 354 h 514"/>
                <a:gd name="T44" fmla="*/ 216 w 571"/>
                <a:gd name="T45" fmla="*/ 366 h 514"/>
                <a:gd name="T46" fmla="*/ 246 w 571"/>
                <a:gd name="T47" fmla="*/ 366 h 514"/>
                <a:gd name="T48" fmla="*/ 196 w 571"/>
                <a:gd name="T49" fmla="*/ 422 h 514"/>
                <a:gd name="T50" fmla="*/ 197 w 571"/>
                <a:gd name="T51" fmla="*/ 433 h 514"/>
                <a:gd name="T52" fmla="*/ 260 w 571"/>
                <a:gd name="T53" fmla="*/ 440 h 514"/>
                <a:gd name="T54" fmla="*/ 277 w 571"/>
                <a:gd name="T55" fmla="*/ 500 h 514"/>
                <a:gd name="T56" fmla="*/ 298 w 571"/>
                <a:gd name="T57" fmla="*/ 497 h 514"/>
                <a:gd name="T58" fmla="*/ 321 w 571"/>
                <a:gd name="T59" fmla="*/ 425 h 514"/>
                <a:gd name="T60" fmla="*/ 323 w 571"/>
                <a:gd name="T61" fmla="*/ 388 h 514"/>
                <a:gd name="T62" fmla="*/ 360 w 571"/>
                <a:gd name="T63" fmla="*/ 370 h 514"/>
                <a:gd name="T64" fmla="*/ 358 w 571"/>
                <a:gd name="T65" fmla="*/ 355 h 514"/>
                <a:gd name="T66" fmla="*/ 323 w 571"/>
                <a:gd name="T67" fmla="*/ 340 h 514"/>
                <a:gd name="T68" fmla="*/ 351 w 571"/>
                <a:gd name="T69" fmla="*/ 297 h 514"/>
                <a:gd name="T70" fmla="*/ 313 w 571"/>
                <a:gd name="T71" fmla="*/ 248 h 514"/>
                <a:gd name="T72" fmla="*/ 317 w 571"/>
                <a:gd name="T73" fmla="*/ 230 h 514"/>
                <a:gd name="T74" fmla="*/ 508 w 571"/>
                <a:gd name="T75" fmla="*/ 179 h 514"/>
                <a:gd name="T76" fmla="*/ 452 w 571"/>
                <a:gd name="T77" fmla="*/ 417 h 514"/>
                <a:gd name="T78" fmla="*/ 427 w 571"/>
                <a:gd name="T79" fmla="*/ 451 h 514"/>
                <a:gd name="T80" fmla="*/ 518 w 571"/>
                <a:gd name="T81" fmla="*/ 465 h 514"/>
                <a:gd name="T82" fmla="*/ 555 w 571"/>
                <a:gd name="T83" fmla="*/ 270 h 514"/>
                <a:gd name="T84" fmla="*/ 570 w 571"/>
                <a:gd name="T85" fmla="*/ 206 h 514"/>
                <a:gd name="T86" fmla="*/ 533 w 571"/>
                <a:gd name="T87" fmla="*/ 109 h 514"/>
                <a:gd name="T88" fmla="*/ 459 w 571"/>
                <a:gd name="T89" fmla="*/ 127 h 514"/>
                <a:gd name="T90" fmla="*/ 279 w 571"/>
                <a:gd name="T91" fmla="*/ 181 h 514"/>
                <a:gd name="T92" fmla="*/ 213 w 571"/>
                <a:gd name="T93" fmla="*/ 299 h 514"/>
                <a:gd name="T94" fmla="*/ 172 w 571"/>
                <a:gd name="T95" fmla="*/ 312 h 514"/>
                <a:gd name="T96" fmla="*/ 174 w 571"/>
                <a:gd name="T97" fmla="*/ 324 h 514"/>
                <a:gd name="T98" fmla="*/ 215 w 571"/>
                <a:gd name="T99" fmla="*/ 311 h 514"/>
                <a:gd name="T100" fmla="*/ 213 w 571"/>
                <a:gd name="T101" fmla="*/ 299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1" h="514">
                  <a:moveTo>
                    <a:pt x="209" y="5"/>
                  </a:moveTo>
                  <a:cubicBezTo>
                    <a:pt x="227" y="0"/>
                    <a:pt x="239" y="31"/>
                    <a:pt x="259" y="35"/>
                  </a:cubicBezTo>
                  <a:cubicBezTo>
                    <a:pt x="280" y="39"/>
                    <a:pt x="313" y="25"/>
                    <a:pt x="338" y="26"/>
                  </a:cubicBezTo>
                  <a:cubicBezTo>
                    <a:pt x="383" y="26"/>
                    <a:pt x="349" y="60"/>
                    <a:pt x="325" y="64"/>
                  </a:cubicBezTo>
                  <a:cubicBezTo>
                    <a:pt x="306" y="67"/>
                    <a:pt x="259" y="68"/>
                    <a:pt x="241" y="84"/>
                  </a:cubicBezTo>
                  <a:cubicBezTo>
                    <a:pt x="227" y="96"/>
                    <a:pt x="223" y="119"/>
                    <a:pt x="217" y="135"/>
                  </a:cubicBezTo>
                  <a:cubicBezTo>
                    <a:pt x="206" y="170"/>
                    <a:pt x="183" y="227"/>
                    <a:pt x="160" y="255"/>
                  </a:cubicBezTo>
                  <a:cubicBezTo>
                    <a:pt x="153" y="264"/>
                    <a:pt x="119" y="303"/>
                    <a:pt x="103" y="291"/>
                  </a:cubicBezTo>
                  <a:cubicBezTo>
                    <a:pt x="88" y="279"/>
                    <a:pt x="108" y="251"/>
                    <a:pt x="112" y="242"/>
                  </a:cubicBezTo>
                  <a:cubicBezTo>
                    <a:pt x="129" y="208"/>
                    <a:pt x="187" y="152"/>
                    <a:pt x="182" y="112"/>
                  </a:cubicBezTo>
                  <a:cubicBezTo>
                    <a:pt x="178" y="80"/>
                    <a:pt x="108" y="99"/>
                    <a:pt x="96" y="65"/>
                  </a:cubicBezTo>
                  <a:cubicBezTo>
                    <a:pt x="99" y="39"/>
                    <a:pt x="146" y="48"/>
                    <a:pt x="170" y="35"/>
                  </a:cubicBezTo>
                  <a:cubicBezTo>
                    <a:pt x="185" y="27"/>
                    <a:pt x="198" y="17"/>
                    <a:pt x="209" y="5"/>
                  </a:cubicBezTo>
                  <a:close/>
                  <a:moveTo>
                    <a:pt x="42" y="305"/>
                  </a:moveTo>
                  <a:cubicBezTo>
                    <a:pt x="46" y="336"/>
                    <a:pt x="52" y="368"/>
                    <a:pt x="56" y="399"/>
                  </a:cubicBezTo>
                  <a:cubicBezTo>
                    <a:pt x="57" y="411"/>
                    <a:pt x="64" y="433"/>
                    <a:pt x="46" y="434"/>
                  </a:cubicBezTo>
                  <a:cubicBezTo>
                    <a:pt x="29" y="436"/>
                    <a:pt x="0" y="423"/>
                    <a:pt x="0" y="401"/>
                  </a:cubicBezTo>
                  <a:cubicBezTo>
                    <a:pt x="4" y="362"/>
                    <a:pt x="6" y="320"/>
                    <a:pt x="13" y="281"/>
                  </a:cubicBezTo>
                  <a:cubicBezTo>
                    <a:pt x="19" y="245"/>
                    <a:pt x="32" y="247"/>
                    <a:pt x="42" y="305"/>
                  </a:cubicBezTo>
                  <a:close/>
                  <a:moveTo>
                    <a:pt x="279" y="181"/>
                  </a:moveTo>
                  <a:cubicBezTo>
                    <a:pt x="249" y="210"/>
                    <a:pt x="273" y="234"/>
                    <a:pt x="270" y="273"/>
                  </a:cubicBezTo>
                  <a:cubicBezTo>
                    <a:pt x="268" y="307"/>
                    <a:pt x="238" y="331"/>
                    <a:pt x="210" y="354"/>
                  </a:cubicBezTo>
                  <a:cubicBezTo>
                    <a:pt x="202" y="361"/>
                    <a:pt x="205" y="366"/>
                    <a:pt x="216" y="366"/>
                  </a:cubicBezTo>
                  <a:cubicBezTo>
                    <a:pt x="227" y="365"/>
                    <a:pt x="240" y="361"/>
                    <a:pt x="246" y="366"/>
                  </a:cubicBezTo>
                  <a:cubicBezTo>
                    <a:pt x="257" y="396"/>
                    <a:pt x="202" y="394"/>
                    <a:pt x="196" y="422"/>
                  </a:cubicBezTo>
                  <a:cubicBezTo>
                    <a:pt x="195" y="425"/>
                    <a:pt x="194" y="429"/>
                    <a:pt x="197" y="433"/>
                  </a:cubicBezTo>
                  <a:cubicBezTo>
                    <a:pt x="210" y="448"/>
                    <a:pt x="243" y="427"/>
                    <a:pt x="260" y="440"/>
                  </a:cubicBezTo>
                  <a:cubicBezTo>
                    <a:pt x="274" y="451"/>
                    <a:pt x="268" y="484"/>
                    <a:pt x="277" y="500"/>
                  </a:cubicBezTo>
                  <a:cubicBezTo>
                    <a:pt x="285" y="514"/>
                    <a:pt x="292" y="507"/>
                    <a:pt x="298" y="497"/>
                  </a:cubicBezTo>
                  <a:cubicBezTo>
                    <a:pt x="310" y="477"/>
                    <a:pt x="320" y="437"/>
                    <a:pt x="321" y="425"/>
                  </a:cubicBezTo>
                  <a:cubicBezTo>
                    <a:pt x="322" y="412"/>
                    <a:pt x="316" y="398"/>
                    <a:pt x="323" y="388"/>
                  </a:cubicBezTo>
                  <a:cubicBezTo>
                    <a:pt x="330" y="378"/>
                    <a:pt x="347" y="379"/>
                    <a:pt x="360" y="370"/>
                  </a:cubicBezTo>
                  <a:cubicBezTo>
                    <a:pt x="368" y="364"/>
                    <a:pt x="368" y="358"/>
                    <a:pt x="358" y="355"/>
                  </a:cubicBezTo>
                  <a:cubicBezTo>
                    <a:pt x="345" y="351"/>
                    <a:pt x="324" y="348"/>
                    <a:pt x="323" y="340"/>
                  </a:cubicBezTo>
                  <a:cubicBezTo>
                    <a:pt x="324" y="324"/>
                    <a:pt x="352" y="314"/>
                    <a:pt x="351" y="297"/>
                  </a:cubicBezTo>
                  <a:cubicBezTo>
                    <a:pt x="349" y="277"/>
                    <a:pt x="312" y="281"/>
                    <a:pt x="313" y="248"/>
                  </a:cubicBezTo>
                  <a:cubicBezTo>
                    <a:pt x="313" y="242"/>
                    <a:pt x="313" y="235"/>
                    <a:pt x="317" y="230"/>
                  </a:cubicBezTo>
                  <a:cubicBezTo>
                    <a:pt x="338" y="201"/>
                    <a:pt x="482" y="150"/>
                    <a:pt x="508" y="179"/>
                  </a:cubicBezTo>
                  <a:cubicBezTo>
                    <a:pt x="559" y="240"/>
                    <a:pt x="527" y="385"/>
                    <a:pt x="452" y="417"/>
                  </a:cubicBezTo>
                  <a:cubicBezTo>
                    <a:pt x="438" y="422"/>
                    <a:pt x="412" y="432"/>
                    <a:pt x="427" y="451"/>
                  </a:cubicBezTo>
                  <a:cubicBezTo>
                    <a:pt x="444" y="472"/>
                    <a:pt x="502" y="479"/>
                    <a:pt x="518" y="465"/>
                  </a:cubicBezTo>
                  <a:cubicBezTo>
                    <a:pt x="553" y="434"/>
                    <a:pt x="551" y="322"/>
                    <a:pt x="555" y="270"/>
                  </a:cubicBezTo>
                  <a:cubicBezTo>
                    <a:pt x="559" y="250"/>
                    <a:pt x="571" y="228"/>
                    <a:pt x="570" y="206"/>
                  </a:cubicBezTo>
                  <a:cubicBezTo>
                    <a:pt x="569" y="181"/>
                    <a:pt x="551" y="120"/>
                    <a:pt x="533" y="109"/>
                  </a:cubicBezTo>
                  <a:cubicBezTo>
                    <a:pt x="515" y="97"/>
                    <a:pt x="505" y="115"/>
                    <a:pt x="459" y="127"/>
                  </a:cubicBezTo>
                  <a:cubicBezTo>
                    <a:pt x="414" y="140"/>
                    <a:pt x="331" y="162"/>
                    <a:pt x="279" y="181"/>
                  </a:cubicBezTo>
                  <a:close/>
                  <a:moveTo>
                    <a:pt x="213" y="299"/>
                  </a:moveTo>
                  <a:cubicBezTo>
                    <a:pt x="204" y="292"/>
                    <a:pt x="176" y="303"/>
                    <a:pt x="172" y="312"/>
                  </a:cubicBezTo>
                  <a:cubicBezTo>
                    <a:pt x="169" y="317"/>
                    <a:pt x="169" y="320"/>
                    <a:pt x="174" y="324"/>
                  </a:cubicBezTo>
                  <a:cubicBezTo>
                    <a:pt x="183" y="330"/>
                    <a:pt x="210" y="321"/>
                    <a:pt x="215" y="311"/>
                  </a:cubicBezTo>
                  <a:cubicBezTo>
                    <a:pt x="217" y="307"/>
                    <a:pt x="216" y="303"/>
                    <a:pt x="213" y="29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sļiḑê">
              <a:extLst>
                <a:ext uri="{FF2B5EF4-FFF2-40B4-BE49-F238E27FC236}">
                  <a16:creationId xmlns:a16="http://schemas.microsoft.com/office/drawing/2014/main" id="{0A2EF1C9-2C7B-4650-B679-370C30535AAB}"/>
                </a:ext>
              </a:extLst>
            </p:cNvPr>
            <p:cNvSpPr/>
            <p:nvPr/>
          </p:nvSpPr>
          <p:spPr bwMode="auto">
            <a:xfrm>
              <a:off x="6651618" y="1664051"/>
              <a:ext cx="392193" cy="332691"/>
            </a:xfrm>
            <a:custGeom>
              <a:avLst/>
              <a:gdLst>
                <a:gd name="T0" fmla="*/ 196 w 522"/>
                <a:gd name="T1" fmla="*/ 4 h 442"/>
                <a:gd name="T2" fmla="*/ 234 w 522"/>
                <a:gd name="T3" fmla="*/ 136 h 442"/>
                <a:gd name="T4" fmla="*/ 240 w 522"/>
                <a:gd name="T5" fmla="*/ 172 h 442"/>
                <a:gd name="T6" fmla="*/ 410 w 522"/>
                <a:gd name="T7" fmla="*/ 180 h 442"/>
                <a:gd name="T8" fmla="*/ 400 w 522"/>
                <a:gd name="T9" fmla="*/ 223 h 442"/>
                <a:gd name="T10" fmla="*/ 235 w 522"/>
                <a:gd name="T11" fmla="*/ 231 h 442"/>
                <a:gd name="T12" fmla="*/ 207 w 522"/>
                <a:gd name="T13" fmla="*/ 295 h 442"/>
                <a:gd name="T14" fmla="*/ 145 w 522"/>
                <a:gd name="T15" fmla="*/ 378 h 442"/>
                <a:gd name="T16" fmla="*/ 83 w 522"/>
                <a:gd name="T17" fmla="*/ 391 h 442"/>
                <a:gd name="T18" fmla="*/ 148 w 522"/>
                <a:gd name="T19" fmla="*/ 312 h 442"/>
                <a:gd name="T20" fmla="*/ 162 w 522"/>
                <a:gd name="T21" fmla="*/ 259 h 442"/>
                <a:gd name="T22" fmla="*/ 1 w 522"/>
                <a:gd name="T23" fmla="*/ 259 h 442"/>
                <a:gd name="T24" fmla="*/ 0 w 522"/>
                <a:gd name="T25" fmla="*/ 255 h 442"/>
                <a:gd name="T26" fmla="*/ 46 w 522"/>
                <a:gd name="T27" fmla="*/ 232 h 442"/>
                <a:gd name="T28" fmla="*/ 161 w 522"/>
                <a:gd name="T29" fmla="*/ 209 h 442"/>
                <a:gd name="T30" fmla="*/ 193 w 522"/>
                <a:gd name="T31" fmla="*/ 96 h 442"/>
                <a:gd name="T32" fmla="*/ 196 w 522"/>
                <a:gd name="T33" fmla="*/ 4 h 442"/>
                <a:gd name="T34" fmla="*/ 351 w 522"/>
                <a:gd name="T35" fmla="*/ 310 h 442"/>
                <a:gd name="T36" fmla="*/ 322 w 522"/>
                <a:gd name="T37" fmla="*/ 317 h 442"/>
                <a:gd name="T38" fmla="*/ 347 w 522"/>
                <a:gd name="T39" fmla="*/ 343 h 442"/>
                <a:gd name="T40" fmla="*/ 376 w 522"/>
                <a:gd name="T41" fmla="*/ 361 h 442"/>
                <a:gd name="T42" fmla="*/ 462 w 522"/>
                <a:gd name="T43" fmla="*/ 423 h 442"/>
                <a:gd name="T44" fmla="*/ 512 w 522"/>
                <a:gd name="T45" fmla="*/ 424 h 442"/>
                <a:gd name="T46" fmla="*/ 493 w 522"/>
                <a:gd name="T47" fmla="*/ 370 h 442"/>
                <a:gd name="T48" fmla="*/ 351 w 522"/>
                <a:gd name="T49" fmla="*/ 31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2" h="442">
                  <a:moveTo>
                    <a:pt x="196" y="4"/>
                  </a:moveTo>
                  <a:cubicBezTo>
                    <a:pt x="243" y="0"/>
                    <a:pt x="240" y="99"/>
                    <a:pt x="234" y="136"/>
                  </a:cubicBezTo>
                  <a:cubicBezTo>
                    <a:pt x="234" y="145"/>
                    <a:pt x="234" y="166"/>
                    <a:pt x="240" y="172"/>
                  </a:cubicBezTo>
                  <a:cubicBezTo>
                    <a:pt x="254" y="186"/>
                    <a:pt x="392" y="178"/>
                    <a:pt x="410" y="180"/>
                  </a:cubicBezTo>
                  <a:cubicBezTo>
                    <a:pt x="442" y="185"/>
                    <a:pt x="443" y="224"/>
                    <a:pt x="400" y="223"/>
                  </a:cubicBezTo>
                  <a:cubicBezTo>
                    <a:pt x="370" y="222"/>
                    <a:pt x="262" y="219"/>
                    <a:pt x="235" y="231"/>
                  </a:cubicBezTo>
                  <a:cubicBezTo>
                    <a:pt x="215" y="240"/>
                    <a:pt x="215" y="276"/>
                    <a:pt x="207" y="295"/>
                  </a:cubicBezTo>
                  <a:cubicBezTo>
                    <a:pt x="193" y="327"/>
                    <a:pt x="173" y="357"/>
                    <a:pt x="145" y="378"/>
                  </a:cubicBezTo>
                  <a:cubicBezTo>
                    <a:pt x="135" y="385"/>
                    <a:pt x="88" y="413"/>
                    <a:pt x="83" y="391"/>
                  </a:cubicBezTo>
                  <a:cubicBezTo>
                    <a:pt x="80" y="380"/>
                    <a:pt x="131" y="338"/>
                    <a:pt x="148" y="312"/>
                  </a:cubicBezTo>
                  <a:cubicBezTo>
                    <a:pt x="162" y="291"/>
                    <a:pt x="171" y="269"/>
                    <a:pt x="162" y="259"/>
                  </a:cubicBezTo>
                  <a:cubicBezTo>
                    <a:pt x="136" y="235"/>
                    <a:pt x="35" y="283"/>
                    <a:pt x="1" y="259"/>
                  </a:cubicBezTo>
                  <a:cubicBezTo>
                    <a:pt x="1" y="258"/>
                    <a:pt x="1" y="256"/>
                    <a:pt x="0" y="255"/>
                  </a:cubicBezTo>
                  <a:cubicBezTo>
                    <a:pt x="2" y="240"/>
                    <a:pt x="27" y="231"/>
                    <a:pt x="46" y="232"/>
                  </a:cubicBezTo>
                  <a:cubicBezTo>
                    <a:pt x="82" y="234"/>
                    <a:pt x="137" y="234"/>
                    <a:pt x="161" y="209"/>
                  </a:cubicBezTo>
                  <a:cubicBezTo>
                    <a:pt x="183" y="187"/>
                    <a:pt x="192" y="135"/>
                    <a:pt x="193" y="96"/>
                  </a:cubicBezTo>
                  <a:cubicBezTo>
                    <a:pt x="195" y="58"/>
                    <a:pt x="163" y="26"/>
                    <a:pt x="196" y="4"/>
                  </a:cubicBezTo>
                  <a:close/>
                  <a:moveTo>
                    <a:pt x="351" y="310"/>
                  </a:moveTo>
                  <a:cubicBezTo>
                    <a:pt x="340" y="308"/>
                    <a:pt x="327" y="305"/>
                    <a:pt x="322" y="317"/>
                  </a:cubicBezTo>
                  <a:cubicBezTo>
                    <a:pt x="324" y="330"/>
                    <a:pt x="336" y="337"/>
                    <a:pt x="347" y="343"/>
                  </a:cubicBezTo>
                  <a:cubicBezTo>
                    <a:pt x="358" y="348"/>
                    <a:pt x="367" y="354"/>
                    <a:pt x="376" y="361"/>
                  </a:cubicBezTo>
                  <a:cubicBezTo>
                    <a:pt x="402" y="381"/>
                    <a:pt x="433" y="407"/>
                    <a:pt x="462" y="423"/>
                  </a:cubicBezTo>
                  <a:cubicBezTo>
                    <a:pt x="473" y="429"/>
                    <a:pt x="502" y="442"/>
                    <a:pt x="512" y="424"/>
                  </a:cubicBezTo>
                  <a:cubicBezTo>
                    <a:pt x="522" y="405"/>
                    <a:pt x="504" y="379"/>
                    <a:pt x="493" y="370"/>
                  </a:cubicBezTo>
                  <a:cubicBezTo>
                    <a:pt x="467" y="350"/>
                    <a:pt x="394" y="316"/>
                    <a:pt x="351" y="31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4" name="îṥľïďê">
              <a:extLst>
                <a:ext uri="{FF2B5EF4-FFF2-40B4-BE49-F238E27FC236}">
                  <a16:creationId xmlns:a16="http://schemas.microsoft.com/office/drawing/2014/main" id="{5C2C4137-2296-4599-9A35-D40C8E7DC0D1}"/>
                </a:ext>
              </a:extLst>
            </p:cNvPr>
            <p:cNvSpPr/>
            <p:nvPr/>
          </p:nvSpPr>
          <p:spPr bwMode="auto">
            <a:xfrm>
              <a:off x="5563946" y="2132971"/>
              <a:ext cx="80302" cy="99663"/>
            </a:xfrm>
            <a:custGeom>
              <a:avLst/>
              <a:gdLst>
                <a:gd name="T0" fmla="*/ 107 w 107"/>
                <a:gd name="T1" fmla="*/ 44 h 132"/>
                <a:gd name="T2" fmla="*/ 78 w 107"/>
                <a:gd name="T3" fmla="*/ 44 h 132"/>
                <a:gd name="T4" fmla="*/ 53 w 107"/>
                <a:gd name="T5" fmla="*/ 20 h 132"/>
                <a:gd name="T6" fmla="*/ 29 w 107"/>
                <a:gd name="T7" fmla="*/ 67 h 132"/>
                <a:gd name="T8" fmla="*/ 53 w 107"/>
                <a:gd name="T9" fmla="*/ 113 h 132"/>
                <a:gd name="T10" fmla="*/ 78 w 107"/>
                <a:gd name="T11" fmla="*/ 89 h 132"/>
                <a:gd name="T12" fmla="*/ 107 w 107"/>
                <a:gd name="T13" fmla="*/ 89 h 132"/>
                <a:gd name="T14" fmla="*/ 53 w 107"/>
                <a:gd name="T15" fmla="*/ 132 h 132"/>
                <a:gd name="T16" fmla="*/ 0 w 107"/>
                <a:gd name="T17" fmla="*/ 67 h 132"/>
                <a:gd name="T18" fmla="*/ 53 w 107"/>
                <a:gd name="T19" fmla="*/ 0 h 132"/>
                <a:gd name="T20" fmla="*/ 107 w 107"/>
                <a:gd name="T21" fmla="*/ 4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7" h="132">
                  <a:moveTo>
                    <a:pt x="107" y="44"/>
                  </a:moveTo>
                  <a:cubicBezTo>
                    <a:pt x="78" y="44"/>
                    <a:pt x="78" y="44"/>
                    <a:pt x="78" y="44"/>
                  </a:cubicBezTo>
                  <a:cubicBezTo>
                    <a:pt x="77" y="29"/>
                    <a:pt x="69" y="21"/>
                    <a:pt x="53" y="20"/>
                  </a:cubicBezTo>
                  <a:cubicBezTo>
                    <a:pt x="38" y="21"/>
                    <a:pt x="30" y="37"/>
                    <a:pt x="29" y="67"/>
                  </a:cubicBezTo>
                  <a:cubicBezTo>
                    <a:pt x="30" y="97"/>
                    <a:pt x="38" y="112"/>
                    <a:pt x="53" y="113"/>
                  </a:cubicBezTo>
                  <a:cubicBezTo>
                    <a:pt x="69" y="113"/>
                    <a:pt x="77" y="105"/>
                    <a:pt x="78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5" y="117"/>
                    <a:pt x="87" y="131"/>
                    <a:pt x="53" y="132"/>
                  </a:cubicBezTo>
                  <a:cubicBezTo>
                    <a:pt x="19" y="131"/>
                    <a:pt x="1" y="109"/>
                    <a:pt x="0" y="67"/>
                  </a:cubicBezTo>
                  <a:cubicBezTo>
                    <a:pt x="1" y="24"/>
                    <a:pt x="19" y="2"/>
                    <a:pt x="53" y="0"/>
                  </a:cubicBezTo>
                  <a:cubicBezTo>
                    <a:pt x="87" y="1"/>
                    <a:pt x="105" y="15"/>
                    <a:pt x="107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ŝļíḍe">
              <a:extLst>
                <a:ext uri="{FF2B5EF4-FFF2-40B4-BE49-F238E27FC236}">
                  <a16:creationId xmlns:a16="http://schemas.microsoft.com/office/drawing/2014/main" id="{90E03137-1F96-4B88-B28D-873A1A6C784C}"/>
                </a:ext>
              </a:extLst>
            </p:cNvPr>
            <p:cNvSpPr/>
            <p:nvPr/>
          </p:nvSpPr>
          <p:spPr bwMode="auto">
            <a:xfrm>
              <a:off x="5659305" y="2135840"/>
              <a:ext cx="66681" cy="95363"/>
            </a:xfrm>
            <a:custGeom>
              <a:avLst/>
              <a:gdLst>
                <a:gd name="T0" fmla="*/ 0 w 93"/>
                <a:gd name="T1" fmla="*/ 133 h 133"/>
                <a:gd name="T2" fmla="*/ 0 w 93"/>
                <a:gd name="T3" fmla="*/ 0 h 133"/>
                <a:gd name="T4" fmla="*/ 91 w 93"/>
                <a:gd name="T5" fmla="*/ 0 h 133"/>
                <a:gd name="T6" fmla="*/ 91 w 93"/>
                <a:gd name="T7" fmla="*/ 22 h 133"/>
                <a:gd name="T8" fmla="*/ 30 w 93"/>
                <a:gd name="T9" fmla="*/ 22 h 133"/>
                <a:gd name="T10" fmla="*/ 30 w 93"/>
                <a:gd name="T11" fmla="*/ 53 h 133"/>
                <a:gd name="T12" fmla="*/ 86 w 93"/>
                <a:gd name="T13" fmla="*/ 53 h 133"/>
                <a:gd name="T14" fmla="*/ 86 w 93"/>
                <a:gd name="T15" fmla="*/ 75 h 133"/>
                <a:gd name="T16" fmla="*/ 30 w 93"/>
                <a:gd name="T17" fmla="*/ 75 h 133"/>
                <a:gd name="T18" fmla="*/ 30 w 93"/>
                <a:gd name="T19" fmla="*/ 111 h 133"/>
                <a:gd name="T20" fmla="*/ 93 w 93"/>
                <a:gd name="T21" fmla="*/ 111 h 133"/>
                <a:gd name="T22" fmla="*/ 93 w 93"/>
                <a:gd name="T23" fmla="*/ 133 h 133"/>
                <a:gd name="T24" fmla="*/ 0 w 93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33">
                  <a:moveTo>
                    <a:pt x="0" y="133"/>
                  </a:moveTo>
                  <a:lnTo>
                    <a:pt x="0" y="0"/>
                  </a:lnTo>
                  <a:lnTo>
                    <a:pt x="91" y="0"/>
                  </a:lnTo>
                  <a:lnTo>
                    <a:pt x="91" y="22"/>
                  </a:lnTo>
                  <a:lnTo>
                    <a:pt x="30" y="22"/>
                  </a:lnTo>
                  <a:lnTo>
                    <a:pt x="30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30" y="75"/>
                  </a:lnTo>
                  <a:lnTo>
                    <a:pt x="30" y="111"/>
                  </a:lnTo>
                  <a:lnTo>
                    <a:pt x="93" y="111"/>
                  </a:lnTo>
                  <a:lnTo>
                    <a:pt x="93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$liḋè">
              <a:extLst>
                <a:ext uri="{FF2B5EF4-FFF2-40B4-BE49-F238E27FC236}">
                  <a16:creationId xmlns:a16="http://schemas.microsoft.com/office/drawing/2014/main" id="{1A95456D-060D-4B36-ABBC-10E7735DAFC0}"/>
                </a:ext>
              </a:extLst>
            </p:cNvPr>
            <p:cNvSpPr/>
            <p:nvPr/>
          </p:nvSpPr>
          <p:spPr bwMode="auto">
            <a:xfrm>
              <a:off x="5746061" y="2135840"/>
              <a:ext cx="86038" cy="95363"/>
            </a:xfrm>
            <a:custGeom>
              <a:avLst/>
              <a:gdLst>
                <a:gd name="T0" fmla="*/ 120 w 120"/>
                <a:gd name="T1" fmla="*/ 133 h 133"/>
                <a:gd name="T2" fmla="*/ 80 w 120"/>
                <a:gd name="T3" fmla="*/ 133 h 133"/>
                <a:gd name="T4" fmla="*/ 27 w 120"/>
                <a:gd name="T5" fmla="*/ 22 h 133"/>
                <a:gd name="T6" fmla="*/ 27 w 120"/>
                <a:gd name="T7" fmla="*/ 23 h 133"/>
                <a:gd name="T8" fmla="*/ 27 w 120"/>
                <a:gd name="T9" fmla="*/ 133 h 133"/>
                <a:gd name="T10" fmla="*/ 0 w 120"/>
                <a:gd name="T11" fmla="*/ 133 h 133"/>
                <a:gd name="T12" fmla="*/ 0 w 120"/>
                <a:gd name="T13" fmla="*/ 0 h 133"/>
                <a:gd name="T14" fmla="*/ 43 w 120"/>
                <a:gd name="T15" fmla="*/ 0 h 133"/>
                <a:gd name="T16" fmla="*/ 93 w 120"/>
                <a:gd name="T17" fmla="*/ 106 h 133"/>
                <a:gd name="T18" fmla="*/ 94 w 120"/>
                <a:gd name="T19" fmla="*/ 105 h 133"/>
                <a:gd name="T20" fmla="*/ 94 w 120"/>
                <a:gd name="T21" fmla="*/ 0 h 133"/>
                <a:gd name="T22" fmla="*/ 120 w 120"/>
                <a:gd name="T23" fmla="*/ 0 h 133"/>
                <a:gd name="T24" fmla="*/ 120 w 120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33">
                  <a:moveTo>
                    <a:pt x="120" y="133"/>
                  </a:moveTo>
                  <a:lnTo>
                    <a:pt x="80" y="133"/>
                  </a:lnTo>
                  <a:lnTo>
                    <a:pt x="27" y="22"/>
                  </a:lnTo>
                  <a:lnTo>
                    <a:pt x="27" y="23"/>
                  </a:lnTo>
                  <a:lnTo>
                    <a:pt x="27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3" y="0"/>
                  </a:lnTo>
                  <a:lnTo>
                    <a:pt x="93" y="106"/>
                  </a:lnTo>
                  <a:lnTo>
                    <a:pt x="94" y="105"/>
                  </a:lnTo>
                  <a:lnTo>
                    <a:pt x="94" y="0"/>
                  </a:lnTo>
                  <a:lnTo>
                    <a:pt x="120" y="0"/>
                  </a:lnTo>
                  <a:lnTo>
                    <a:pt x="12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ṥḷiḍê">
              <a:extLst>
                <a:ext uri="{FF2B5EF4-FFF2-40B4-BE49-F238E27FC236}">
                  <a16:creationId xmlns:a16="http://schemas.microsoft.com/office/drawing/2014/main" id="{3568EC83-D274-4176-9BAC-462FA145DEAD}"/>
                </a:ext>
              </a:extLst>
            </p:cNvPr>
            <p:cNvSpPr/>
            <p:nvPr/>
          </p:nvSpPr>
          <p:spPr bwMode="auto">
            <a:xfrm>
              <a:off x="5846440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9 w 108"/>
                <a:gd name="T9" fmla="*/ 22 h 133"/>
                <a:gd name="T10" fmla="*/ 69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şļíḋé">
              <a:extLst>
                <a:ext uri="{FF2B5EF4-FFF2-40B4-BE49-F238E27FC236}">
                  <a16:creationId xmlns:a16="http://schemas.microsoft.com/office/drawing/2014/main" id="{A42B3AD0-406F-41C6-8254-E81C26D6203D}"/>
                </a:ext>
              </a:extLst>
            </p:cNvPr>
            <p:cNvSpPr/>
            <p:nvPr/>
          </p:nvSpPr>
          <p:spPr bwMode="auto">
            <a:xfrm>
              <a:off x="5938215" y="2135840"/>
              <a:ext cx="76718" cy="95363"/>
            </a:xfrm>
            <a:custGeom>
              <a:avLst/>
              <a:gdLst>
                <a:gd name="T0" fmla="*/ 27 w 102"/>
                <a:gd name="T1" fmla="*/ 21 h 127"/>
                <a:gd name="T2" fmla="*/ 27 w 102"/>
                <a:gd name="T3" fmla="*/ 55 h 127"/>
                <a:gd name="T4" fmla="*/ 50 w 102"/>
                <a:gd name="T5" fmla="*/ 55 h 127"/>
                <a:gd name="T6" fmla="*/ 69 w 102"/>
                <a:gd name="T7" fmla="*/ 37 h 127"/>
                <a:gd name="T8" fmla="*/ 50 w 102"/>
                <a:gd name="T9" fmla="*/ 21 h 127"/>
                <a:gd name="T10" fmla="*/ 27 w 102"/>
                <a:gd name="T11" fmla="*/ 21 h 127"/>
                <a:gd name="T12" fmla="*/ 27 w 102"/>
                <a:gd name="T13" fmla="*/ 76 h 127"/>
                <a:gd name="T14" fmla="*/ 27 w 102"/>
                <a:gd name="T15" fmla="*/ 127 h 127"/>
                <a:gd name="T16" fmla="*/ 0 w 102"/>
                <a:gd name="T17" fmla="*/ 127 h 127"/>
                <a:gd name="T18" fmla="*/ 0 w 102"/>
                <a:gd name="T19" fmla="*/ 0 h 127"/>
                <a:gd name="T20" fmla="*/ 54 w 102"/>
                <a:gd name="T21" fmla="*/ 0 h 127"/>
                <a:gd name="T22" fmla="*/ 98 w 102"/>
                <a:gd name="T23" fmla="*/ 33 h 127"/>
                <a:gd name="T24" fmla="*/ 72 w 102"/>
                <a:gd name="T25" fmla="*/ 64 h 127"/>
                <a:gd name="T26" fmla="*/ 72 w 102"/>
                <a:gd name="T27" fmla="*/ 65 h 127"/>
                <a:gd name="T28" fmla="*/ 95 w 102"/>
                <a:gd name="T29" fmla="*/ 93 h 127"/>
                <a:gd name="T30" fmla="*/ 95 w 102"/>
                <a:gd name="T31" fmla="*/ 97 h 127"/>
                <a:gd name="T32" fmla="*/ 102 w 102"/>
                <a:gd name="T33" fmla="*/ 127 h 127"/>
                <a:gd name="T34" fmla="*/ 73 w 102"/>
                <a:gd name="T35" fmla="*/ 127 h 127"/>
                <a:gd name="T36" fmla="*/ 68 w 102"/>
                <a:gd name="T37" fmla="*/ 93 h 127"/>
                <a:gd name="T38" fmla="*/ 56 w 102"/>
                <a:gd name="T39" fmla="*/ 76 h 127"/>
                <a:gd name="T40" fmla="*/ 27 w 102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2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69" y="49"/>
                    <a:pt x="69" y="37"/>
                  </a:cubicBezTo>
                  <a:cubicBezTo>
                    <a:pt x="69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4" y="66"/>
                    <a:pt x="92" y="75"/>
                    <a:pt x="95" y="93"/>
                  </a:cubicBezTo>
                  <a:cubicBezTo>
                    <a:pt x="95" y="95"/>
                    <a:pt x="95" y="96"/>
                    <a:pt x="95" y="97"/>
                  </a:cubicBezTo>
                  <a:cubicBezTo>
                    <a:pt x="97" y="112"/>
                    <a:pt x="99" y="122"/>
                    <a:pt x="102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8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ś1îḓé">
              <a:extLst>
                <a:ext uri="{FF2B5EF4-FFF2-40B4-BE49-F238E27FC236}">
                  <a16:creationId xmlns:a16="http://schemas.microsoft.com/office/drawing/2014/main" id="{27985A81-C34F-403D-90BD-415064F1F4DB}"/>
                </a:ext>
              </a:extLst>
            </p:cNvPr>
            <p:cNvSpPr/>
            <p:nvPr/>
          </p:nvSpPr>
          <p:spPr bwMode="auto">
            <a:xfrm>
              <a:off x="6024254" y="2135840"/>
              <a:ext cx="93208" cy="95363"/>
            </a:xfrm>
            <a:custGeom>
              <a:avLst/>
              <a:gdLst>
                <a:gd name="T0" fmla="*/ 28 w 130"/>
                <a:gd name="T1" fmla="*/ 133 h 133"/>
                <a:gd name="T2" fmla="*/ 0 w 130"/>
                <a:gd name="T3" fmla="*/ 133 h 133"/>
                <a:gd name="T4" fmla="*/ 49 w 130"/>
                <a:gd name="T5" fmla="*/ 0 h 133"/>
                <a:gd name="T6" fmla="*/ 83 w 130"/>
                <a:gd name="T7" fmla="*/ 0 h 133"/>
                <a:gd name="T8" fmla="*/ 130 w 130"/>
                <a:gd name="T9" fmla="*/ 133 h 133"/>
                <a:gd name="T10" fmla="*/ 100 w 130"/>
                <a:gd name="T11" fmla="*/ 133 h 133"/>
                <a:gd name="T12" fmla="*/ 91 w 130"/>
                <a:gd name="T13" fmla="*/ 106 h 133"/>
                <a:gd name="T14" fmla="*/ 38 w 130"/>
                <a:gd name="T15" fmla="*/ 106 h 133"/>
                <a:gd name="T16" fmla="*/ 28 w 130"/>
                <a:gd name="T17" fmla="*/ 133 h 133"/>
                <a:gd name="T18" fmla="*/ 28 w 130"/>
                <a:gd name="T19" fmla="*/ 133 h 133"/>
                <a:gd name="T20" fmla="*/ 45 w 130"/>
                <a:gd name="T21" fmla="*/ 83 h 133"/>
                <a:gd name="T22" fmla="*/ 84 w 130"/>
                <a:gd name="T23" fmla="*/ 83 h 133"/>
                <a:gd name="T24" fmla="*/ 65 w 130"/>
                <a:gd name="T25" fmla="*/ 26 h 133"/>
                <a:gd name="T26" fmla="*/ 65 w 130"/>
                <a:gd name="T27" fmla="*/ 26 h 133"/>
                <a:gd name="T28" fmla="*/ 45 w 130"/>
                <a:gd name="T29" fmla="*/ 8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0" h="133">
                  <a:moveTo>
                    <a:pt x="28" y="133"/>
                  </a:moveTo>
                  <a:lnTo>
                    <a:pt x="0" y="133"/>
                  </a:lnTo>
                  <a:lnTo>
                    <a:pt x="49" y="0"/>
                  </a:lnTo>
                  <a:lnTo>
                    <a:pt x="83" y="0"/>
                  </a:lnTo>
                  <a:lnTo>
                    <a:pt x="130" y="133"/>
                  </a:lnTo>
                  <a:lnTo>
                    <a:pt x="100" y="133"/>
                  </a:lnTo>
                  <a:lnTo>
                    <a:pt x="91" y="106"/>
                  </a:lnTo>
                  <a:lnTo>
                    <a:pt x="38" y="106"/>
                  </a:lnTo>
                  <a:lnTo>
                    <a:pt x="28" y="133"/>
                  </a:lnTo>
                  <a:lnTo>
                    <a:pt x="28" y="133"/>
                  </a:lnTo>
                  <a:close/>
                  <a:moveTo>
                    <a:pt x="45" y="83"/>
                  </a:moveTo>
                  <a:lnTo>
                    <a:pt x="84" y="83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45" y="8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š1îḑe">
              <a:extLst>
                <a:ext uri="{FF2B5EF4-FFF2-40B4-BE49-F238E27FC236}">
                  <a16:creationId xmlns:a16="http://schemas.microsoft.com/office/drawing/2014/main" id="{E7C83088-0241-43CB-8D86-0AC70E449E60}"/>
                </a:ext>
              </a:extLst>
            </p:cNvPr>
            <p:cNvSpPr/>
            <p:nvPr/>
          </p:nvSpPr>
          <p:spPr bwMode="auto">
            <a:xfrm>
              <a:off x="6132518" y="2135840"/>
              <a:ext cx="61662" cy="95363"/>
            </a:xfrm>
            <a:custGeom>
              <a:avLst/>
              <a:gdLst>
                <a:gd name="T0" fmla="*/ 86 w 86"/>
                <a:gd name="T1" fmla="*/ 133 h 133"/>
                <a:gd name="T2" fmla="*/ 0 w 86"/>
                <a:gd name="T3" fmla="*/ 133 h 133"/>
                <a:gd name="T4" fmla="*/ 0 w 86"/>
                <a:gd name="T5" fmla="*/ 0 h 133"/>
                <a:gd name="T6" fmla="*/ 28 w 86"/>
                <a:gd name="T7" fmla="*/ 0 h 133"/>
                <a:gd name="T8" fmla="*/ 28 w 86"/>
                <a:gd name="T9" fmla="*/ 111 h 133"/>
                <a:gd name="T10" fmla="*/ 86 w 86"/>
                <a:gd name="T11" fmla="*/ 111 h 133"/>
                <a:gd name="T12" fmla="*/ 86 w 86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33">
                  <a:moveTo>
                    <a:pt x="86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111"/>
                  </a:lnTo>
                  <a:lnTo>
                    <a:pt x="86" y="111"/>
                  </a:lnTo>
                  <a:lnTo>
                    <a:pt x="86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ļiḑê">
              <a:extLst>
                <a:ext uri="{FF2B5EF4-FFF2-40B4-BE49-F238E27FC236}">
                  <a16:creationId xmlns:a16="http://schemas.microsoft.com/office/drawing/2014/main" id="{9D8AB895-B46B-41B2-A05B-FBACA187B2E3}"/>
                </a:ext>
              </a:extLst>
            </p:cNvPr>
            <p:cNvSpPr/>
            <p:nvPr/>
          </p:nvSpPr>
          <p:spPr bwMode="auto">
            <a:xfrm>
              <a:off x="6232897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7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7" y="0"/>
                  </a:cubicBezTo>
                  <a:cubicBezTo>
                    <a:pt x="84" y="2"/>
                    <a:pt x="99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ṥḻide">
              <a:extLst>
                <a:ext uri="{FF2B5EF4-FFF2-40B4-BE49-F238E27FC236}">
                  <a16:creationId xmlns:a16="http://schemas.microsoft.com/office/drawing/2014/main" id="{0244DFE8-366C-49B8-B8CC-223F7A71B061}"/>
                </a:ext>
              </a:extLst>
            </p:cNvPr>
            <p:cNvSpPr/>
            <p:nvPr/>
          </p:nvSpPr>
          <p:spPr bwMode="auto">
            <a:xfrm>
              <a:off x="6326823" y="2132971"/>
              <a:ext cx="91058" cy="99663"/>
            </a:xfrm>
            <a:custGeom>
              <a:avLst/>
              <a:gdLst>
                <a:gd name="T0" fmla="*/ 61 w 121"/>
                <a:gd name="T1" fmla="*/ 132 h 132"/>
                <a:gd name="T2" fmla="*/ 0 w 121"/>
                <a:gd name="T3" fmla="*/ 67 h 132"/>
                <a:gd name="T4" fmla="*/ 61 w 121"/>
                <a:gd name="T5" fmla="*/ 0 h 132"/>
                <a:gd name="T6" fmla="*/ 121 w 121"/>
                <a:gd name="T7" fmla="*/ 67 h 132"/>
                <a:gd name="T8" fmla="*/ 61 w 121"/>
                <a:gd name="T9" fmla="*/ 132 h 132"/>
                <a:gd name="T10" fmla="*/ 61 w 121"/>
                <a:gd name="T11" fmla="*/ 20 h 132"/>
                <a:gd name="T12" fmla="*/ 29 w 121"/>
                <a:gd name="T13" fmla="*/ 67 h 132"/>
                <a:gd name="T14" fmla="*/ 61 w 121"/>
                <a:gd name="T15" fmla="*/ 113 h 132"/>
                <a:gd name="T16" fmla="*/ 93 w 121"/>
                <a:gd name="T17" fmla="*/ 67 h 132"/>
                <a:gd name="T18" fmla="*/ 61 w 121"/>
                <a:gd name="T19" fmla="*/ 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32">
                  <a:moveTo>
                    <a:pt x="61" y="132"/>
                  </a:moveTo>
                  <a:cubicBezTo>
                    <a:pt x="21" y="131"/>
                    <a:pt x="1" y="109"/>
                    <a:pt x="0" y="67"/>
                  </a:cubicBezTo>
                  <a:cubicBezTo>
                    <a:pt x="1" y="23"/>
                    <a:pt x="21" y="1"/>
                    <a:pt x="61" y="0"/>
                  </a:cubicBezTo>
                  <a:cubicBezTo>
                    <a:pt x="100" y="1"/>
                    <a:pt x="120" y="23"/>
                    <a:pt x="121" y="67"/>
                  </a:cubicBezTo>
                  <a:cubicBezTo>
                    <a:pt x="120" y="109"/>
                    <a:pt x="100" y="131"/>
                    <a:pt x="61" y="132"/>
                  </a:cubicBezTo>
                  <a:close/>
                  <a:moveTo>
                    <a:pt x="61" y="20"/>
                  </a:moveTo>
                  <a:cubicBezTo>
                    <a:pt x="39" y="20"/>
                    <a:pt x="29" y="36"/>
                    <a:pt x="29" y="67"/>
                  </a:cubicBezTo>
                  <a:cubicBezTo>
                    <a:pt x="29" y="98"/>
                    <a:pt x="39" y="113"/>
                    <a:pt x="61" y="113"/>
                  </a:cubicBezTo>
                  <a:cubicBezTo>
                    <a:pt x="82" y="113"/>
                    <a:pt x="93" y="98"/>
                    <a:pt x="93" y="67"/>
                  </a:cubicBezTo>
                  <a:cubicBezTo>
                    <a:pt x="93" y="36"/>
                    <a:pt x="82" y="20"/>
                    <a:pt x="61" y="2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ṩ1íḋê">
              <a:extLst>
                <a:ext uri="{FF2B5EF4-FFF2-40B4-BE49-F238E27FC236}">
                  <a16:creationId xmlns:a16="http://schemas.microsoft.com/office/drawing/2014/main" id="{2930949F-2524-4C30-A300-8E8F97EC2F60}"/>
                </a:ext>
              </a:extLst>
            </p:cNvPr>
            <p:cNvSpPr/>
            <p:nvPr/>
          </p:nvSpPr>
          <p:spPr bwMode="auto">
            <a:xfrm>
              <a:off x="6437957" y="2135840"/>
              <a:ext cx="83888" cy="96796"/>
            </a:xfrm>
            <a:custGeom>
              <a:avLst/>
              <a:gdLst>
                <a:gd name="T0" fmla="*/ 84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8 w 111"/>
                <a:gd name="T13" fmla="*/ 0 h 129"/>
                <a:gd name="T14" fmla="*/ 28 w 111"/>
                <a:gd name="T15" fmla="*/ 70 h 129"/>
                <a:gd name="T16" fmla="*/ 56 w 111"/>
                <a:gd name="T17" fmla="*/ 110 h 129"/>
                <a:gd name="T18" fmla="*/ 84 w 111"/>
                <a:gd name="T19" fmla="*/ 70 h 129"/>
                <a:gd name="T20" fmla="*/ 84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4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0" y="112"/>
                    <a:pt x="91" y="128"/>
                    <a:pt x="56" y="129"/>
                  </a:cubicBezTo>
                  <a:cubicBezTo>
                    <a:pt x="20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4" y="7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sļiḑe">
              <a:extLst>
                <a:ext uri="{FF2B5EF4-FFF2-40B4-BE49-F238E27FC236}">
                  <a16:creationId xmlns:a16="http://schemas.microsoft.com/office/drawing/2014/main" id="{3B0358F5-F9E1-4DE1-8869-B682FFBC3031}"/>
                </a:ext>
              </a:extLst>
            </p:cNvPr>
            <p:cNvSpPr/>
            <p:nvPr/>
          </p:nvSpPr>
          <p:spPr bwMode="auto">
            <a:xfrm>
              <a:off x="6537617" y="2135840"/>
              <a:ext cx="78152" cy="95363"/>
            </a:xfrm>
            <a:custGeom>
              <a:avLst/>
              <a:gdLst>
                <a:gd name="T0" fmla="*/ 0 w 109"/>
                <a:gd name="T1" fmla="*/ 22 h 133"/>
                <a:gd name="T2" fmla="*/ 0 w 109"/>
                <a:gd name="T3" fmla="*/ 0 h 133"/>
                <a:gd name="T4" fmla="*/ 109 w 109"/>
                <a:gd name="T5" fmla="*/ 0 h 133"/>
                <a:gd name="T6" fmla="*/ 109 w 109"/>
                <a:gd name="T7" fmla="*/ 22 h 133"/>
                <a:gd name="T8" fmla="*/ 69 w 109"/>
                <a:gd name="T9" fmla="*/ 22 h 133"/>
                <a:gd name="T10" fmla="*/ 69 w 109"/>
                <a:gd name="T11" fmla="*/ 133 h 133"/>
                <a:gd name="T12" fmla="*/ 40 w 109"/>
                <a:gd name="T13" fmla="*/ 133 h 133"/>
                <a:gd name="T14" fmla="*/ 40 w 109"/>
                <a:gd name="T15" fmla="*/ 22 h 133"/>
                <a:gd name="T16" fmla="*/ 0 w 10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33">
                  <a:moveTo>
                    <a:pt x="0" y="22"/>
                  </a:moveTo>
                  <a:lnTo>
                    <a:pt x="0" y="0"/>
                  </a:lnTo>
                  <a:lnTo>
                    <a:pt x="109" y="0"/>
                  </a:lnTo>
                  <a:lnTo>
                    <a:pt x="109" y="22"/>
                  </a:lnTo>
                  <a:lnTo>
                    <a:pt x="69" y="22"/>
                  </a:lnTo>
                  <a:lnTo>
                    <a:pt x="69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šļïďè">
              <a:extLst>
                <a:ext uri="{FF2B5EF4-FFF2-40B4-BE49-F238E27FC236}">
                  <a16:creationId xmlns:a16="http://schemas.microsoft.com/office/drawing/2014/main" id="{371C8DC6-4E12-4B87-8921-30EEA7F83694}"/>
                </a:ext>
              </a:extLst>
            </p:cNvPr>
            <p:cNvSpPr/>
            <p:nvPr/>
          </p:nvSpPr>
          <p:spPr bwMode="auto">
            <a:xfrm>
              <a:off x="6630826" y="2135840"/>
              <a:ext cx="77435" cy="95363"/>
            </a:xfrm>
            <a:custGeom>
              <a:avLst/>
              <a:gdLst>
                <a:gd name="T0" fmla="*/ 28 w 108"/>
                <a:gd name="T1" fmla="*/ 133 h 133"/>
                <a:gd name="T2" fmla="*/ 0 w 108"/>
                <a:gd name="T3" fmla="*/ 133 h 133"/>
                <a:gd name="T4" fmla="*/ 0 w 108"/>
                <a:gd name="T5" fmla="*/ 0 h 133"/>
                <a:gd name="T6" fmla="*/ 28 w 108"/>
                <a:gd name="T7" fmla="*/ 0 h 133"/>
                <a:gd name="T8" fmla="*/ 28 w 108"/>
                <a:gd name="T9" fmla="*/ 52 h 133"/>
                <a:gd name="T10" fmla="*/ 79 w 108"/>
                <a:gd name="T11" fmla="*/ 52 h 133"/>
                <a:gd name="T12" fmla="*/ 79 w 108"/>
                <a:gd name="T13" fmla="*/ 0 h 133"/>
                <a:gd name="T14" fmla="*/ 108 w 108"/>
                <a:gd name="T15" fmla="*/ 0 h 133"/>
                <a:gd name="T16" fmla="*/ 108 w 108"/>
                <a:gd name="T17" fmla="*/ 133 h 133"/>
                <a:gd name="T18" fmla="*/ 80 w 108"/>
                <a:gd name="T19" fmla="*/ 133 h 133"/>
                <a:gd name="T20" fmla="*/ 80 w 108"/>
                <a:gd name="T21" fmla="*/ 75 h 133"/>
                <a:gd name="T22" fmla="*/ 28 w 108"/>
                <a:gd name="T23" fmla="*/ 75 h 133"/>
                <a:gd name="T24" fmla="*/ 28 w 108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133">
                  <a:moveTo>
                    <a:pt x="28" y="13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8" y="52"/>
                  </a:lnTo>
                  <a:lnTo>
                    <a:pt x="79" y="52"/>
                  </a:lnTo>
                  <a:lnTo>
                    <a:pt x="79" y="0"/>
                  </a:lnTo>
                  <a:lnTo>
                    <a:pt x="108" y="0"/>
                  </a:lnTo>
                  <a:lnTo>
                    <a:pt x="108" y="133"/>
                  </a:lnTo>
                  <a:lnTo>
                    <a:pt x="80" y="133"/>
                  </a:lnTo>
                  <a:lnTo>
                    <a:pt x="80" y="75"/>
                  </a:lnTo>
                  <a:lnTo>
                    <a:pt x="28" y="75"/>
                  </a:lnTo>
                  <a:lnTo>
                    <a:pt x="28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ṩ1îdè">
              <a:extLst>
                <a:ext uri="{FF2B5EF4-FFF2-40B4-BE49-F238E27FC236}">
                  <a16:creationId xmlns:a16="http://schemas.microsoft.com/office/drawing/2014/main" id="{3615F35B-3356-49DE-A831-102680818277}"/>
                </a:ext>
              </a:extLst>
            </p:cNvPr>
            <p:cNvSpPr/>
            <p:nvPr/>
          </p:nvSpPr>
          <p:spPr bwMode="auto">
            <a:xfrm>
              <a:off x="6760600" y="2135840"/>
              <a:ext cx="83888" cy="96796"/>
            </a:xfrm>
            <a:custGeom>
              <a:avLst/>
              <a:gdLst>
                <a:gd name="T0" fmla="*/ 83 w 111"/>
                <a:gd name="T1" fmla="*/ 0 h 129"/>
                <a:gd name="T2" fmla="*/ 111 w 111"/>
                <a:gd name="T3" fmla="*/ 0 h 129"/>
                <a:gd name="T4" fmla="*/ 111 w 111"/>
                <a:gd name="T5" fmla="*/ 80 h 129"/>
                <a:gd name="T6" fmla="*/ 56 w 111"/>
                <a:gd name="T7" fmla="*/ 129 h 129"/>
                <a:gd name="T8" fmla="*/ 0 w 111"/>
                <a:gd name="T9" fmla="*/ 80 h 129"/>
                <a:gd name="T10" fmla="*/ 0 w 111"/>
                <a:gd name="T11" fmla="*/ 0 h 129"/>
                <a:gd name="T12" fmla="*/ 27 w 111"/>
                <a:gd name="T13" fmla="*/ 0 h 129"/>
                <a:gd name="T14" fmla="*/ 27 w 111"/>
                <a:gd name="T15" fmla="*/ 70 h 129"/>
                <a:gd name="T16" fmla="*/ 56 w 111"/>
                <a:gd name="T17" fmla="*/ 110 h 129"/>
                <a:gd name="T18" fmla="*/ 83 w 111"/>
                <a:gd name="T19" fmla="*/ 70 h 129"/>
                <a:gd name="T20" fmla="*/ 83 w 111"/>
                <a:gd name="T21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29">
                  <a:moveTo>
                    <a:pt x="83" y="0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09" y="112"/>
                    <a:pt x="91" y="128"/>
                    <a:pt x="56" y="129"/>
                  </a:cubicBezTo>
                  <a:cubicBezTo>
                    <a:pt x="19" y="128"/>
                    <a:pt x="1" y="112"/>
                    <a:pt x="0" y="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6" y="98"/>
                    <a:pt x="35" y="111"/>
                    <a:pt x="56" y="110"/>
                  </a:cubicBezTo>
                  <a:cubicBezTo>
                    <a:pt x="76" y="111"/>
                    <a:pt x="85" y="98"/>
                    <a:pt x="83" y="70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ṣlïḓé">
              <a:extLst>
                <a:ext uri="{FF2B5EF4-FFF2-40B4-BE49-F238E27FC236}">
                  <a16:creationId xmlns:a16="http://schemas.microsoft.com/office/drawing/2014/main" id="{7D0B25CD-9C12-48A7-A9C2-E4DF021126A7}"/>
                </a:ext>
              </a:extLst>
            </p:cNvPr>
            <p:cNvSpPr/>
            <p:nvPr/>
          </p:nvSpPr>
          <p:spPr bwMode="auto">
            <a:xfrm>
              <a:off x="6867433" y="2135840"/>
              <a:ext cx="86756" cy="95363"/>
            </a:xfrm>
            <a:custGeom>
              <a:avLst/>
              <a:gdLst>
                <a:gd name="T0" fmla="*/ 121 w 121"/>
                <a:gd name="T1" fmla="*/ 133 h 133"/>
                <a:gd name="T2" fmla="*/ 79 w 121"/>
                <a:gd name="T3" fmla="*/ 133 h 133"/>
                <a:gd name="T4" fmla="*/ 27 w 121"/>
                <a:gd name="T5" fmla="*/ 22 h 133"/>
                <a:gd name="T6" fmla="*/ 26 w 121"/>
                <a:gd name="T7" fmla="*/ 23 h 133"/>
                <a:gd name="T8" fmla="*/ 26 w 121"/>
                <a:gd name="T9" fmla="*/ 133 h 133"/>
                <a:gd name="T10" fmla="*/ 0 w 121"/>
                <a:gd name="T11" fmla="*/ 133 h 133"/>
                <a:gd name="T12" fmla="*/ 0 w 121"/>
                <a:gd name="T13" fmla="*/ 0 h 133"/>
                <a:gd name="T14" fmla="*/ 42 w 121"/>
                <a:gd name="T15" fmla="*/ 0 h 133"/>
                <a:gd name="T16" fmla="*/ 93 w 121"/>
                <a:gd name="T17" fmla="*/ 106 h 133"/>
                <a:gd name="T18" fmla="*/ 93 w 121"/>
                <a:gd name="T19" fmla="*/ 105 h 133"/>
                <a:gd name="T20" fmla="*/ 93 w 121"/>
                <a:gd name="T21" fmla="*/ 0 h 133"/>
                <a:gd name="T22" fmla="*/ 121 w 121"/>
                <a:gd name="T23" fmla="*/ 0 h 133"/>
                <a:gd name="T24" fmla="*/ 121 w 121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33">
                  <a:moveTo>
                    <a:pt x="121" y="133"/>
                  </a:moveTo>
                  <a:lnTo>
                    <a:pt x="79" y="133"/>
                  </a:lnTo>
                  <a:lnTo>
                    <a:pt x="27" y="22"/>
                  </a:lnTo>
                  <a:lnTo>
                    <a:pt x="26" y="23"/>
                  </a:lnTo>
                  <a:lnTo>
                    <a:pt x="26" y="133"/>
                  </a:lnTo>
                  <a:lnTo>
                    <a:pt x="0" y="133"/>
                  </a:lnTo>
                  <a:lnTo>
                    <a:pt x="0" y="0"/>
                  </a:lnTo>
                  <a:lnTo>
                    <a:pt x="42" y="0"/>
                  </a:lnTo>
                  <a:lnTo>
                    <a:pt x="93" y="106"/>
                  </a:lnTo>
                  <a:lnTo>
                    <a:pt x="93" y="105"/>
                  </a:lnTo>
                  <a:lnTo>
                    <a:pt x="93" y="0"/>
                  </a:lnTo>
                  <a:lnTo>
                    <a:pt x="121" y="0"/>
                  </a:lnTo>
                  <a:lnTo>
                    <a:pt x="121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ŝliḑè">
              <a:extLst>
                <a:ext uri="{FF2B5EF4-FFF2-40B4-BE49-F238E27FC236}">
                  <a16:creationId xmlns:a16="http://schemas.microsoft.com/office/drawing/2014/main" id="{85717B4F-ED15-462B-AB17-FA85B9C9B643}"/>
                </a:ext>
              </a:extLst>
            </p:cNvPr>
            <p:cNvSpPr/>
            <p:nvPr/>
          </p:nvSpPr>
          <p:spPr bwMode="auto">
            <a:xfrm>
              <a:off x="6974265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ṥļiḍè">
              <a:extLst>
                <a:ext uri="{FF2B5EF4-FFF2-40B4-BE49-F238E27FC236}">
                  <a16:creationId xmlns:a16="http://schemas.microsoft.com/office/drawing/2014/main" id="{F7C79335-81A9-4516-8DA0-38C345BE855B}"/>
                </a:ext>
              </a:extLst>
            </p:cNvPr>
            <p:cNvSpPr/>
            <p:nvPr/>
          </p:nvSpPr>
          <p:spPr bwMode="auto">
            <a:xfrm>
              <a:off x="7008679" y="2135840"/>
              <a:ext cx="93208" cy="95363"/>
            </a:xfrm>
            <a:custGeom>
              <a:avLst/>
              <a:gdLst>
                <a:gd name="T0" fmla="*/ 49 w 130"/>
                <a:gd name="T1" fmla="*/ 133 h 133"/>
                <a:gd name="T2" fmla="*/ 0 w 130"/>
                <a:gd name="T3" fmla="*/ 0 h 133"/>
                <a:gd name="T4" fmla="*/ 32 w 130"/>
                <a:gd name="T5" fmla="*/ 0 h 133"/>
                <a:gd name="T6" fmla="*/ 66 w 130"/>
                <a:gd name="T7" fmla="*/ 106 h 133"/>
                <a:gd name="T8" fmla="*/ 67 w 130"/>
                <a:gd name="T9" fmla="*/ 106 h 133"/>
                <a:gd name="T10" fmla="*/ 102 w 130"/>
                <a:gd name="T11" fmla="*/ 0 h 133"/>
                <a:gd name="T12" fmla="*/ 130 w 130"/>
                <a:gd name="T13" fmla="*/ 0 h 133"/>
                <a:gd name="T14" fmla="*/ 81 w 130"/>
                <a:gd name="T15" fmla="*/ 133 h 133"/>
                <a:gd name="T16" fmla="*/ 49 w 130"/>
                <a:gd name="T17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33">
                  <a:moveTo>
                    <a:pt x="49" y="133"/>
                  </a:moveTo>
                  <a:lnTo>
                    <a:pt x="0" y="0"/>
                  </a:lnTo>
                  <a:lnTo>
                    <a:pt x="32" y="0"/>
                  </a:lnTo>
                  <a:lnTo>
                    <a:pt x="66" y="106"/>
                  </a:lnTo>
                  <a:lnTo>
                    <a:pt x="67" y="106"/>
                  </a:lnTo>
                  <a:lnTo>
                    <a:pt x="102" y="0"/>
                  </a:lnTo>
                  <a:lnTo>
                    <a:pt x="130" y="0"/>
                  </a:lnTo>
                  <a:lnTo>
                    <a:pt x="81" y="133"/>
                  </a:lnTo>
                  <a:lnTo>
                    <a:pt x="49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şļíďé">
              <a:extLst>
                <a:ext uri="{FF2B5EF4-FFF2-40B4-BE49-F238E27FC236}">
                  <a16:creationId xmlns:a16="http://schemas.microsoft.com/office/drawing/2014/main" id="{0EFF9380-2500-444A-B40E-89DE55207D31}"/>
                </a:ext>
              </a:extLst>
            </p:cNvPr>
            <p:cNvSpPr/>
            <p:nvPr/>
          </p:nvSpPr>
          <p:spPr bwMode="auto">
            <a:xfrm>
              <a:off x="7114794" y="2135840"/>
              <a:ext cx="65963" cy="95363"/>
            </a:xfrm>
            <a:custGeom>
              <a:avLst/>
              <a:gdLst>
                <a:gd name="T0" fmla="*/ 0 w 92"/>
                <a:gd name="T1" fmla="*/ 133 h 133"/>
                <a:gd name="T2" fmla="*/ 0 w 92"/>
                <a:gd name="T3" fmla="*/ 0 h 133"/>
                <a:gd name="T4" fmla="*/ 90 w 92"/>
                <a:gd name="T5" fmla="*/ 0 h 133"/>
                <a:gd name="T6" fmla="*/ 90 w 92"/>
                <a:gd name="T7" fmla="*/ 22 h 133"/>
                <a:gd name="T8" fmla="*/ 29 w 92"/>
                <a:gd name="T9" fmla="*/ 22 h 133"/>
                <a:gd name="T10" fmla="*/ 29 w 92"/>
                <a:gd name="T11" fmla="*/ 53 h 133"/>
                <a:gd name="T12" fmla="*/ 86 w 92"/>
                <a:gd name="T13" fmla="*/ 53 h 133"/>
                <a:gd name="T14" fmla="*/ 86 w 92"/>
                <a:gd name="T15" fmla="*/ 75 h 133"/>
                <a:gd name="T16" fmla="*/ 29 w 92"/>
                <a:gd name="T17" fmla="*/ 75 h 133"/>
                <a:gd name="T18" fmla="*/ 29 w 92"/>
                <a:gd name="T19" fmla="*/ 111 h 133"/>
                <a:gd name="T20" fmla="*/ 92 w 92"/>
                <a:gd name="T21" fmla="*/ 111 h 133"/>
                <a:gd name="T22" fmla="*/ 92 w 92"/>
                <a:gd name="T23" fmla="*/ 133 h 133"/>
                <a:gd name="T24" fmla="*/ 0 w 92"/>
                <a:gd name="T2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33">
                  <a:moveTo>
                    <a:pt x="0" y="133"/>
                  </a:moveTo>
                  <a:lnTo>
                    <a:pt x="0" y="0"/>
                  </a:lnTo>
                  <a:lnTo>
                    <a:pt x="90" y="0"/>
                  </a:lnTo>
                  <a:lnTo>
                    <a:pt x="90" y="22"/>
                  </a:lnTo>
                  <a:lnTo>
                    <a:pt x="29" y="22"/>
                  </a:lnTo>
                  <a:lnTo>
                    <a:pt x="29" y="53"/>
                  </a:lnTo>
                  <a:lnTo>
                    <a:pt x="86" y="53"/>
                  </a:lnTo>
                  <a:lnTo>
                    <a:pt x="86" y="75"/>
                  </a:lnTo>
                  <a:lnTo>
                    <a:pt x="29" y="75"/>
                  </a:lnTo>
                  <a:lnTo>
                    <a:pt x="29" y="111"/>
                  </a:lnTo>
                  <a:lnTo>
                    <a:pt x="92" y="111"/>
                  </a:lnTo>
                  <a:lnTo>
                    <a:pt x="92" y="133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šļîḓé">
              <a:extLst>
                <a:ext uri="{FF2B5EF4-FFF2-40B4-BE49-F238E27FC236}">
                  <a16:creationId xmlns:a16="http://schemas.microsoft.com/office/drawing/2014/main" id="{9BC8670A-4B58-42AE-AEBE-2AF713C17486}"/>
                </a:ext>
              </a:extLst>
            </p:cNvPr>
            <p:cNvSpPr/>
            <p:nvPr/>
          </p:nvSpPr>
          <p:spPr bwMode="auto">
            <a:xfrm>
              <a:off x="7200833" y="2135840"/>
              <a:ext cx="77435" cy="95363"/>
            </a:xfrm>
            <a:custGeom>
              <a:avLst/>
              <a:gdLst>
                <a:gd name="T0" fmla="*/ 27 w 103"/>
                <a:gd name="T1" fmla="*/ 21 h 127"/>
                <a:gd name="T2" fmla="*/ 27 w 103"/>
                <a:gd name="T3" fmla="*/ 55 h 127"/>
                <a:gd name="T4" fmla="*/ 50 w 103"/>
                <a:gd name="T5" fmla="*/ 55 h 127"/>
                <a:gd name="T6" fmla="*/ 70 w 103"/>
                <a:gd name="T7" fmla="*/ 37 h 127"/>
                <a:gd name="T8" fmla="*/ 50 w 103"/>
                <a:gd name="T9" fmla="*/ 21 h 127"/>
                <a:gd name="T10" fmla="*/ 27 w 103"/>
                <a:gd name="T11" fmla="*/ 21 h 127"/>
                <a:gd name="T12" fmla="*/ 27 w 103"/>
                <a:gd name="T13" fmla="*/ 76 h 127"/>
                <a:gd name="T14" fmla="*/ 27 w 103"/>
                <a:gd name="T15" fmla="*/ 127 h 127"/>
                <a:gd name="T16" fmla="*/ 0 w 103"/>
                <a:gd name="T17" fmla="*/ 127 h 127"/>
                <a:gd name="T18" fmla="*/ 0 w 103"/>
                <a:gd name="T19" fmla="*/ 0 h 127"/>
                <a:gd name="T20" fmla="*/ 54 w 103"/>
                <a:gd name="T21" fmla="*/ 0 h 127"/>
                <a:gd name="T22" fmla="*/ 98 w 103"/>
                <a:gd name="T23" fmla="*/ 33 h 127"/>
                <a:gd name="T24" fmla="*/ 72 w 103"/>
                <a:gd name="T25" fmla="*/ 64 h 127"/>
                <a:gd name="T26" fmla="*/ 72 w 103"/>
                <a:gd name="T27" fmla="*/ 65 h 127"/>
                <a:gd name="T28" fmla="*/ 95 w 103"/>
                <a:gd name="T29" fmla="*/ 93 h 127"/>
                <a:gd name="T30" fmla="*/ 96 w 103"/>
                <a:gd name="T31" fmla="*/ 97 h 127"/>
                <a:gd name="T32" fmla="*/ 103 w 103"/>
                <a:gd name="T33" fmla="*/ 127 h 127"/>
                <a:gd name="T34" fmla="*/ 73 w 103"/>
                <a:gd name="T35" fmla="*/ 127 h 127"/>
                <a:gd name="T36" fmla="*/ 68 w 103"/>
                <a:gd name="T37" fmla="*/ 93 h 127"/>
                <a:gd name="T38" fmla="*/ 56 w 103"/>
                <a:gd name="T39" fmla="*/ 76 h 127"/>
                <a:gd name="T40" fmla="*/ 27 w 103"/>
                <a:gd name="T41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3" h="127">
                  <a:moveTo>
                    <a:pt x="27" y="21"/>
                  </a:moveTo>
                  <a:cubicBezTo>
                    <a:pt x="27" y="55"/>
                    <a:pt x="27" y="55"/>
                    <a:pt x="27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63" y="55"/>
                    <a:pt x="70" y="49"/>
                    <a:pt x="70" y="37"/>
                  </a:cubicBezTo>
                  <a:cubicBezTo>
                    <a:pt x="70" y="26"/>
                    <a:pt x="63" y="21"/>
                    <a:pt x="50" y="21"/>
                  </a:cubicBezTo>
                  <a:cubicBezTo>
                    <a:pt x="27" y="21"/>
                    <a:pt x="27" y="21"/>
                    <a:pt x="27" y="21"/>
                  </a:cubicBezTo>
                  <a:close/>
                  <a:moveTo>
                    <a:pt x="27" y="76"/>
                  </a:moveTo>
                  <a:cubicBezTo>
                    <a:pt x="27" y="127"/>
                    <a:pt x="27" y="127"/>
                    <a:pt x="27" y="127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83" y="0"/>
                    <a:pt x="98" y="11"/>
                    <a:pt x="98" y="33"/>
                  </a:cubicBezTo>
                  <a:cubicBezTo>
                    <a:pt x="98" y="50"/>
                    <a:pt x="89" y="60"/>
                    <a:pt x="72" y="64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85" y="66"/>
                    <a:pt x="92" y="75"/>
                    <a:pt x="95" y="93"/>
                  </a:cubicBezTo>
                  <a:cubicBezTo>
                    <a:pt x="95" y="95"/>
                    <a:pt x="96" y="96"/>
                    <a:pt x="96" y="97"/>
                  </a:cubicBezTo>
                  <a:cubicBezTo>
                    <a:pt x="97" y="112"/>
                    <a:pt x="99" y="122"/>
                    <a:pt x="103" y="127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0" y="116"/>
                    <a:pt x="69" y="105"/>
                    <a:pt x="68" y="93"/>
                  </a:cubicBezTo>
                  <a:cubicBezTo>
                    <a:pt x="67" y="82"/>
                    <a:pt x="63" y="76"/>
                    <a:pt x="56" y="76"/>
                  </a:cubicBezTo>
                  <a:lnTo>
                    <a:pt x="27" y="7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ṩlïdé">
              <a:extLst>
                <a:ext uri="{FF2B5EF4-FFF2-40B4-BE49-F238E27FC236}">
                  <a16:creationId xmlns:a16="http://schemas.microsoft.com/office/drawing/2014/main" id="{4037F191-62F8-48EC-91C0-F8A11D5493DF}"/>
                </a:ext>
              </a:extLst>
            </p:cNvPr>
            <p:cNvSpPr/>
            <p:nvPr/>
          </p:nvSpPr>
          <p:spPr bwMode="auto">
            <a:xfrm>
              <a:off x="7289738" y="2132971"/>
              <a:ext cx="78152" cy="99663"/>
            </a:xfrm>
            <a:custGeom>
              <a:avLst/>
              <a:gdLst>
                <a:gd name="T0" fmla="*/ 100 w 104"/>
                <a:gd name="T1" fmla="*/ 39 h 132"/>
                <a:gd name="T2" fmla="*/ 74 w 104"/>
                <a:gd name="T3" fmla="*/ 39 h 132"/>
                <a:gd name="T4" fmla="*/ 53 w 104"/>
                <a:gd name="T5" fmla="*/ 20 h 132"/>
                <a:gd name="T6" fmla="*/ 32 w 104"/>
                <a:gd name="T7" fmla="*/ 37 h 132"/>
                <a:gd name="T8" fmla="*/ 52 w 104"/>
                <a:gd name="T9" fmla="*/ 54 h 132"/>
                <a:gd name="T10" fmla="*/ 56 w 104"/>
                <a:gd name="T11" fmla="*/ 55 h 132"/>
                <a:gd name="T12" fmla="*/ 59 w 104"/>
                <a:gd name="T13" fmla="*/ 55 h 132"/>
                <a:gd name="T14" fmla="*/ 103 w 104"/>
                <a:gd name="T15" fmla="*/ 90 h 132"/>
                <a:gd name="T16" fmla="*/ 49 w 104"/>
                <a:gd name="T17" fmla="*/ 132 h 132"/>
                <a:gd name="T18" fmla="*/ 0 w 104"/>
                <a:gd name="T19" fmla="*/ 90 h 132"/>
                <a:gd name="T20" fmla="*/ 28 w 104"/>
                <a:gd name="T21" fmla="*/ 90 h 132"/>
                <a:gd name="T22" fmla="*/ 49 w 104"/>
                <a:gd name="T23" fmla="*/ 113 h 132"/>
                <a:gd name="T24" fmla="*/ 74 w 104"/>
                <a:gd name="T25" fmla="*/ 97 h 132"/>
                <a:gd name="T26" fmla="*/ 50 w 104"/>
                <a:gd name="T27" fmla="*/ 79 h 132"/>
                <a:gd name="T28" fmla="*/ 45 w 104"/>
                <a:gd name="T29" fmla="*/ 77 h 132"/>
                <a:gd name="T30" fmla="*/ 3 w 104"/>
                <a:gd name="T31" fmla="*/ 42 h 132"/>
                <a:gd name="T32" fmla="*/ 56 w 104"/>
                <a:gd name="T33" fmla="*/ 0 h 132"/>
                <a:gd name="T34" fmla="*/ 100 w 104"/>
                <a:gd name="T35" fmla="*/ 3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32">
                  <a:moveTo>
                    <a:pt x="100" y="39"/>
                  </a:moveTo>
                  <a:cubicBezTo>
                    <a:pt x="74" y="39"/>
                    <a:pt x="74" y="39"/>
                    <a:pt x="74" y="39"/>
                  </a:cubicBezTo>
                  <a:cubicBezTo>
                    <a:pt x="73" y="27"/>
                    <a:pt x="66" y="20"/>
                    <a:pt x="53" y="20"/>
                  </a:cubicBezTo>
                  <a:cubicBezTo>
                    <a:pt x="40" y="21"/>
                    <a:pt x="33" y="27"/>
                    <a:pt x="32" y="37"/>
                  </a:cubicBezTo>
                  <a:cubicBezTo>
                    <a:pt x="32" y="45"/>
                    <a:pt x="39" y="51"/>
                    <a:pt x="52" y="54"/>
                  </a:cubicBezTo>
                  <a:cubicBezTo>
                    <a:pt x="54" y="54"/>
                    <a:pt x="55" y="55"/>
                    <a:pt x="56" y="55"/>
                  </a:cubicBezTo>
                  <a:cubicBezTo>
                    <a:pt x="56" y="55"/>
                    <a:pt x="57" y="55"/>
                    <a:pt x="59" y="55"/>
                  </a:cubicBezTo>
                  <a:cubicBezTo>
                    <a:pt x="89" y="61"/>
                    <a:pt x="104" y="73"/>
                    <a:pt x="103" y="90"/>
                  </a:cubicBezTo>
                  <a:cubicBezTo>
                    <a:pt x="103" y="117"/>
                    <a:pt x="85" y="131"/>
                    <a:pt x="49" y="132"/>
                  </a:cubicBezTo>
                  <a:cubicBezTo>
                    <a:pt x="16" y="132"/>
                    <a:pt x="0" y="118"/>
                    <a:pt x="0" y="90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04"/>
                    <a:pt x="35" y="112"/>
                    <a:pt x="49" y="113"/>
                  </a:cubicBezTo>
                  <a:cubicBezTo>
                    <a:pt x="65" y="113"/>
                    <a:pt x="74" y="107"/>
                    <a:pt x="74" y="97"/>
                  </a:cubicBezTo>
                  <a:cubicBezTo>
                    <a:pt x="74" y="88"/>
                    <a:pt x="66" y="82"/>
                    <a:pt x="50" y="79"/>
                  </a:cubicBezTo>
                  <a:cubicBezTo>
                    <a:pt x="48" y="78"/>
                    <a:pt x="46" y="78"/>
                    <a:pt x="45" y="77"/>
                  </a:cubicBezTo>
                  <a:cubicBezTo>
                    <a:pt x="17" y="71"/>
                    <a:pt x="3" y="59"/>
                    <a:pt x="3" y="42"/>
                  </a:cubicBezTo>
                  <a:cubicBezTo>
                    <a:pt x="5" y="16"/>
                    <a:pt x="23" y="2"/>
                    <a:pt x="56" y="0"/>
                  </a:cubicBezTo>
                  <a:cubicBezTo>
                    <a:pt x="84" y="2"/>
                    <a:pt x="98" y="15"/>
                    <a:pt x="100" y="3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ṩlïḍê">
              <a:extLst>
                <a:ext uri="{FF2B5EF4-FFF2-40B4-BE49-F238E27FC236}">
                  <a16:creationId xmlns:a16="http://schemas.microsoft.com/office/drawing/2014/main" id="{ABBA6267-57EA-48F5-9DF9-90D79C73D82D}"/>
                </a:ext>
              </a:extLst>
            </p:cNvPr>
            <p:cNvSpPr/>
            <p:nvPr/>
          </p:nvSpPr>
          <p:spPr bwMode="auto">
            <a:xfrm>
              <a:off x="7386533" y="2135840"/>
              <a:ext cx="20793" cy="95363"/>
            </a:xfrm>
            <a:prstGeom prst="rect">
              <a:avLst/>
            </a:pr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Sliḋè">
              <a:extLst>
                <a:ext uri="{FF2B5EF4-FFF2-40B4-BE49-F238E27FC236}">
                  <a16:creationId xmlns:a16="http://schemas.microsoft.com/office/drawing/2014/main" id="{70CDD5B6-5B56-4B81-9609-053DA5B3ED95}"/>
                </a:ext>
              </a:extLst>
            </p:cNvPr>
            <p:cNvSpPr/>
            <p:nvPr/>
          </p:nvSpPr>
          <p:spPr bwMode="auto">
            <a:xfrm>
              <a:off x="7420949" y="2135840"/>
              <a:ext cx="77435" cy="95363"/>
            </a:xfrm>
            <a:custGeom>
              <a:avLst/>
              <a:gdLst>
                <a:gd name="T0" fmla="*/ 0 w 108"/>
                <a:gd name="T1" fmla="*/ 22 h 133"/>
                <a:gd name="T2" fmla="*/ 0 w 108"/>
                <a:gd name="T3" fmla="*/ 0 h 133"/>
                <a:gd name="T4" fmla="*/ 108 w 108"/>
                <a:gd name="T5" fmla="*/ 0 h 133"/>
                <a:gd name="T6" fmla="*/ 108 w 108"/>
                <a:gd name="T7" fmla="*/ 22 h 133"/>
                <a:gd name="T8" fmla="*/ 68 w 108"/>
                <a:gd name="T9" fmla="*/ 22 h 133"/>
                <a:gd name="T10" fmla="*/ 68 w 108"/>
                <a:gd name="T11" fmla="*/ 133 h 133"/>
                <a:gd name="T12" fmla="*/ 40 w 108"/>
                <a:gd name="T13" fmla="*/ 133 h 133"/>
                <a:gd name="T14" fmla="*/ 40 w 108"/>
                <a:gd name="T15" fmla="*/ 22 h 133"/>
                <a:gd name="T16" fmla="*/ 0 w 108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3">
                  <a:moveTo>
                    <a:pt x="0" y="22"/>
                  </a:moveTo>
                  <a:lnTo>
                    <a:pt x="0" y="0"/>
                  </a:lnTo>
                  <a:lnTo>
                    <a:pt x="108" y="0"/>
                  </a:lnTo>
                  <a:lnTo>
                    <a:pt x="108" y="22"/>
                  </a:lnTo>
                  <a:lnTo>
                    <a:pt x="68" y="22"/>
                  </a:lnTo>
                  <a:lnTo>
                    <a:pt x="68" y="133"/>
                  </a:lnTo>
                  <a:lnTo>
                    <a:pt x="40" y="133"/>
                  </a:lnTo>
                  <a:lnTo>
                    <a:pt x="4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ś1îde">
              <a:extLst>
                <a:ext uri="{FF2B5EF4-FFF2-40B4-BE49-F238E27FC236}">
                  <a16:creationId xmlns:a16="http://schemas.microsoft.com/office/drawing/2014/main" id="{F70F703D-9B50-4441-96E1-EFBCD551AB36}"/>
                </a:ext>
              </a:extLst>
            </p:cNvPr>
            <p:cNvSpPr/>
            <p:nvPr/>
          </p:nvSpPr>
          <p:spPr bwMode="auto">
            <a:xfrm>
              <a:off x="7506269" y="2135840"/>
              <a:ext cx="85323" cy="95363"/>
            </a:xfrm>
            <a:custGeom>
              <a:avLst/>
              <a:gdLst>
                <a:gd name="T0" fmla="*/ 45 w 119"/>
                <a:gd name="T1" fmla="*/ 133 h 133"/>
                <a:gd name="T2" fmla="*/ 45 w 119"/>
                <a:gd name="T3" fmla="*/ 90 h 133"/>
                <a:gd name="T4" fmla="*/ 0 w 119"/>
                <a:gd name="T5" fmla="*/ 0 h 133"/>
                <a:gd name="T6" fmla="*/ 34 w 119"/>
                <a:gd name="T7" fmla="*/ 0 h 133"/>
                <a:gd name="T8" fmla="*/ 61 w 119"/>
                <a:gd name="T9" fmla="*/ 61 h 133"/>
                <a:gd name="T10" fmla="*/ 89 w 119"/>
                <a:gd name="T11" fmla="*/ 0 h 133"/>
                <a:gd name="T12" fmla="*/ 119 w 119"/>
                <a:gd name="T13" fmla="*/ 0 h 133"/>
                <a:gd name="T14" fmla="*/ 74 w 119"/>
                <a:gd name="T15" fmla="*/ 90 h 133"/>
                <a:gd name="T16" fmla="*/ 74 w 119"/>
                <a:gd name="T17" fmla="*/ 133 h 133"/>
                <a:gd name="T18" fmla="*/ 45 w 119"/>
                <a:gd name="T1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33">
                  <a:moveTo>
                    <a:pt x="45" y="133"/>
                  </a:moveTo>
                  <a:lnTo>
                    <a:pt x="45" y="90"/>
                  </a:lnTo>
                  <a:lnTo>
                    <a:pt x="0" y="0"/>
                  </a:lnTo>
                  <a:lnTo>
                    <a:pt x="34" y="0"/>
                  </a:lnTo>
                  <a:lnTo>
                    <a:pt x="61" y="61"/>
                  </a:lnTo>
                  <a:lnTo>
                    <a:pt x="89" y="0"/>
                  </a:lnTo>
                  <a:lnTo>
                    <a:pt x="119" y="0"/>
                  </a:lnTo>
                  <a:lnTo>
                    <a:pt x="74" y="90"/>
                  </a:lnTo>
                  <a:lnTo>
                    <a:pt x="74" y="133"/>
                  </a:lnTo>
                  <a:lnTo>
                    <a:pt x="45" y="13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Sḷîḑê">
              <a:extLst>
                <a:ext uri="{FF2B5EF4-FFF2-40B4-BE49-F238E27FC236}">
                  <a16:creationId xmlns:a16="http://schemas.microsoft.com/office/drawing/2014/main" id="{A6B72BB1-8C4A-4A68-B075-FC24818FB0B2}"/>
                </a:ext>
              </a:extLst>
            </p:cNvPr>
            <p:cNvSpPr/>
            <p:nvPr/>
          </p:nvSpPr>
          <p:spPr bwMode="auto">
            <a:xfrm>
              <a:off x="4577779" y="1507255"/>
              <a:ext cx="828839" cy="831009"/>
            </a:xfrm>
            <a:prstGeom prst="ellipse">
              <a:avLst/>
            </a:prstGeom>
            <a:solidFill>
              <a:srgbClr val="0F7DC1"/>
            </a:solidFill>
            <a:ln w="9525">
              <a:solidFill>
                <a:srgbClr val="0F7DC1"/>
              </a:solidFill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sḻîde">
              <a:extLst>
                <a:ext uri="{FF2B5EF4-FFF2-40B4-BE49-F238E27FC236}">
                  <a16:creationId xmlns:a16="http://schemas.microsoft.com/office/drawing/2014/main" id="{FEABF966-651A-456F-B236-354341049E09}"/>
                </a:ext>
              </a:extLst>
            </p:cNvPr>
            <p:cNvSpPr/>
            <p:nvPr/>
          </p:nvSpPr>
          <p:spPr bwMode="auto">
            <a:xfrm>
              <a:off x="4588160" y="1516327"/>
              <a:ext cx="810920" cy="812355"/>
            </a:xfrm>
            <a:prstGeom prst="ellipse">
              <a:avLst/>
            </a:prstGeom>
            <a:solidFill>
              <a:srgbClr val="FFFFFF"/>
            </a:solidFill>
            <a:ln w="1588" cap="flat">
              <a:noFill/>
              <a:prstDash val="solid"/>
              <a:miter lim="800000"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8" name="ïṣľiḍê">
              <a:extLst>
                <a:ext uri="{FF2B5EF4-FFF2-40B4-BE49-F238E27FC236}">
                  <a16:creationId xmlns:a16="http://schemas.microsoft.com/office/drawing/2014/main" id="{B9314F87-AAAE-4E95-B1F5-101A2DA22E6F}"/>
                </a:ext>
              </a:extLst>
            </p:cNvPr>
            <p:cNvSpPr/>
            <p:nvPr/>
          </p:nvSpPr>
          <p:spPr bwMode="auto">
            <a:xfrm>
              <a:off x="4663408" y="1587330"/>
              <a:ext cx="664649" cy="666098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ṣľîḍê">
              <a:extLst>
                <a:ext uri="{FF2B5EF4-FFF2-40B4-BE49-F238E27FC236}">
                  <a16:creationId xmlns:a16="http://schemas.microsoft.com/office/drawing/2014/main" id="{6B4203C5-7935-4FC2-91DF-5D4B927A2D29}"/>
                </a:ext>
              </a:extLst>
            </p:cNvPr>
            <p:cNvSpPr/>
            <p:nvPr/>
          </p:nvSpPr>
          <p:spPr bwMode="auto">
            <a:xfrm>
              <a:off x="4672728" y="1595934"/>
              <a:ext cx="646008" cy="6481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Sļiḓè">
              <a:extLst>
                <a:ext uri="{FF2B5EF4-FFF2-40B4-BE49-F238E27FC236}">
                  <a16:creationId xmlns:a16="http://schemas.microsoft.com/office/drawing/2014/main" id="{620D5593-68CA-49ED-87CE-EB3E3EBE189E}"/>
                </a:ext>
              </a:extLst>
            </p:cNvPr>
            <p:cNvSpPr/>
            <p:nvPr/>
          </p:nvSpPr>
          <p:spPr bwMode="auto">
            <a:xfrm>
              <a:off x="4679182" y="1603103"/>
              <a:ext cx="633102" cy="633832"/>
            </a:xfrm>
            <a:prstGeom prst="ellipse">
              <a:avLst/>
            </a:pr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ṡlide">
              <a:extLst>
                <a:ext uri="{FF2B5EF4-FFF2-40B4-BE49-F238E27FC236}">
                  <a16:creationId xmlns:a16="http://schemas.microsoft.com/office/drawing/2014/main" id="{5BB4E767-F04C-45D9-BE39-D5AD0ED5C859}"/>
                </a:ext>
              </a:extLst>
            </p:cNvPr>
            <p:cNvSpPr/>
            <p:nvPr/>
          </p:nvSpPr>
          <p:spPr bwMode="auto">
            <a:xfrm>
              <a:off x="4713597" y="1813186"/>
              <a:ext cx="246644" cy="260990"/>
            </a:xfrm>
            <a:custGeom>
              <a:avLst/>
              <a:gdLst>
                <a:gd name="T0" fmla="*/ 239 w 328"/>
                <a:gd name="T1" fmla="*/ 110 h 347"/>
                <a:gd name="T2" fmla="*/ 215 w 328"/>
                <a:gd name="T3" fmla="*/ 134 h 347"/>
                <a:gd name="T4" fmla="*/ 150 w 328"/>
                <a:gd name="T5" fmla="*/ 76 h 347"/>
                <a:gd name="T6" fmla="*/ 114 w 328"/>
                <a:gd name="T7" fmla="*/ 119 h 347"/>
                <a:gd name="T8" fmla="*/ 119 w 328"/>
                <a:gd name="T9" fmla="*/ 175 h 347"/>
                <a:gd name="T10" fmla="*/ 179 w 328"/>
                <a:gd name="T11" fmla="*/ 234 h 347"/>
                <a:gd name="T12" fmla="*/ 270 w 328"/>
                <a:gd name="T13" fmla="*/ 140 h 347"/>
                <a:gd name="T14" fmla="*/ 328 w 328"/>
                <a:gd name="T15" fmla="*/ 196 h 347"/>
                <a:gd name="T16" fmla="*/ 182 w 328"/>
                <a:gd name="T17" fmla="*/ 347 h 347"/>
                <a:gd name="T18" fmla="*/ 30 w 328"/>
                <a:gd name="T19" fmla="*/ 198 h 347"/>
                <a:gd name="T20" fmla="*/ 21 w 328"/>
                <a:gd name="T21" fmla="*/ 108 h 347"/>
                <a:gd name="T22" fmla="*/ 123 w 328"/>
                <a:gd name="T23" fmla="*/ 0 h 347"/>
                <a:gd name="T24" fmla="*/ 239 w 328"/>
                <a:gd name="T25" fmla="*/ 11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8" h="347">
                  <a:moveTo>
                    <a:pt x="239" y="110"/>
                  </a:moveTo>
                  <a:cubicBezTo>
                    <a:pt x="215" y="134"/>
                    <a:pt x="215" y="134"/>
                    <a:pt x="215" y="134"/>
                  </a:cubicBezTo>
                  <a:cubicBezTo>
                    <a:pt x="150" y="76"/>
                    <a:pt x="150" y="76"/>
                    <a:pt x="150" y="76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00" y="138"/>
                    <a:pt x="105" y="156"/>
                    <a:pt x="119" y="175"/>
                  </a:cubicBezTo>
                  <a:cubicBezTo>
                    <a:pt x="179" y="234"/>
                    <a:pt x="179" y="234"/>
                    <a:pt x="179" y="234"/>
                  </a:cubicBezTo>
                  <a:cubicBezTo>
                    <a:pt x="270" y="140"/>
                    <a:pt x="270" y="140"/>
                    <a:pt x="270" y="140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182" y="347"/>
                    <a:pt x="182" y="347"/>
                    <a:pt x="182" y="34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0" y="169"/>
                    <a:pt x="3" y="127"/>
                    <a:pt x="21" y="108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239" y="1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Sḻíḓè">
              <a:extLst>
                <a:ext uri="{FF2B5EF4-FFF2-40B4-BE49-F238E27FC236}">
                  <a16:creationId xmlns:a16="http://schemas.microsoft.com/office/drawing/2014/main" id="{FB77F49F-5D62-4620-A260-3361842EC1DC}"/>
                </a:ext>
              </a:extLst>
            </p:cNvPr>
            <p:cNvSpPr/>
            <p:nvPr/>
          </p:nvSpPr>
          <p:spPr bwMode="auto">
            <a:xfrm>
              <a:off x="4819712" y="1625331"/>
              <a:ext cx="348456" cy="585076"/>
            </a:xfrm>
            <a:custGeom>
              <a:avLst/>
              <a:gdLst>
                <a:gd name="T0" fmla="*/ 203 w 463"/>
                <a:gd name="T1" fmla="*/ 462 h 776"/>
                <a:gd name="T2" fmla="*/ 59 w 463"/>
                <a:gd name="T3" fmla="*/ 612 h 776"/>
                <a:gd name="T4" fmla="*/ 176 w 463"/>
                <a:gd name="T5" fmla="*/ 733 h 776"/>
                <a:gd name="T6" fmla="*/ 298 w 463"/>
                <a:gd name="T7" fmla="*/ 732 h 776"/>
                <a:gd name="T8" fmla="*/ 463 w 463"/>
                <a:gd name="T9" fmla="*/ 565 h 776"/>
                <a:gd name="T10" fmla="*/ 101 w 463"/>
                <a:gd name="T11" fmla="*/ 217 h 776"/>
                <a:gd name="T12" fmla="*/ 181 w 463"/>
                <a:gd name="T13" fmla="*/ 130 h 776"/>
                <a:gd name="T14" fmla="*/ 245 w 463"/>
                <a:gd name="T15" fmla="*/ 125 h 776"/>
                <a:gd name="T16" fmla="*/ 346 w 463"/>
                <a:gd name="T17" fmla="*/ 221 h 776"/>
                <a:gd name="T18" fmla="*/ 252 w 463"/>
                <a:gd name="T19" fmla="*/ 316 h 776"/>
                <a:gd name="T20" fmla="*/ 277 w 463"/>
                <a:gd name="T21" fmla="*/ 342 h 776"/>
                <a:gd name="T22" fmla="*/ 426 w 463"/>
                <a:gd name="T23" fmla="*/ 191 h 776"/>
                <a:gd name="T24" fmla="*/ 290 w 463"/>
                <a:gd name="T25" fmla="*/ 56 h 776"/>
                <a:gd name="T26" fmla="*/ 131 w 463"/>
                <a:gd name="T27" fmla="*/ 74 h 776"/>
                <a:gd name="T28" fmla="*/ 0 w 463"/>
                <a:gd name="T29" fmla="*/ 218 h 776"/>
                <a:gd name="T30" fmla="*/ 357 w 463"/>
                <a:gd name="T31" fmla="*/ 567 h 776"/>
                <a:gd name="T32" fmla="*/ 287 w 463"/>
                <a:gd name="T33" fmla="*/ 636 h 776"/>
                <a:gd name="T34" fmla="*/ 211 w 463"/>
                <a:gd name="T35" fmla="*/ 654 h 776"/>
                <a:gd name="T36" fmla="*/ 141 w 463"/>
                <a:gd name="T37" fmla="*/ 584 h 776"/>
                <a:gd name="T38" fmla="*/ 233 w 463"/>
                <a:gd name="T39" fmla="*/ 490 h 776"/>
                <a:gd name="T40" fmla="*/ 203 w 463"/>
                <a:gd name="T41" fmla="*/ 462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3" h="776">
                  <a:moveTo>
                    <a:pt x="203" y="462"/>
                  </a:moveTo>
                  <a:cubicBezTo>
                    <a:pt x="59" y="612"/>
                    <a:pt x="59" y="612"/>
                    <a:pt x="59" y="612"/>
                  </a:cubicBezTo>
                  <a:cubicBezTo>
                    <a:pt x="176" y="733"/>
                    <a:pt x="176" y="733"/>
                    <a:pt x="176" y="733"/>
                  </a:cubicBezTo>
                  <a:cubicBezTo>
                    <a:pt x="215" y="773"/>
                    <a:pt x="250" y="776"/>
                    <a:pt x="298" y="732"/>
                  </a:cubicBezTo>
                  <a:cubicBezTo>
                    <a:pt x="463" y="565"/>
                    <a:pt x="463" y="565"/>
                    <a:pt x="463" y="565"/>
                  </a:cubicBezTo>
                  <a:cubicBezTo>
                    <a:pt x="101" y="217"/>
                    <a:pt x="101" y="217"/>
                    <a:pt x="101" y="217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1" y="130"/>
                    <a:pt x="211" y="102"/>
                    <a:pt x="245" y="125"/>
                  </a:cubicBezTo>
                  <a:cubicBezTo>
                    <a:pt x="279" y="149"/>
                    <a:pt x="347" y="219"/>
                    <a:pt x="346" y="221"/>
                  </a:cubicBezTo>
                  <a:cubicBezTo>
                    <a:pt x="252" y="316"/>
                    <a:pt x="252" y="316"/>
                    <a:pt x="252" y="316"/>
                  </a:cubicBezTo>
                  <a:cubicBezTo>
                    <a:pt x="277" y="342"/>
                    <a:pt x="277" y="342"/>
                    <a:pt x="277" y="342"/>
                  </a:cubicBezTo>
                  <a:cubicBezTo>
                    <a:pt x="426" y="191"/>
                    <a:pt x="426" y="191"/>
                    <a:pt x="426" y="191"/>
                  </a:cubicBezTo>
                  <a:cubicBezTo>
                    <a:pt x="290" y="56"/>
                    <a:pt x="290" y="56"/>
                    <a:pt x="290" y="56"/>
                  </a:cubicBezTo>
                  <a:cubicBezTo>
                    <a:pt x="229" y="0"/>
                    <a:pt x="186" y="7"/>
                    <a:pt x="131" y="74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357" y="567"/>
                    <a:pt x="357" y="567"/>
                    <a:pt x="357" y="567"/>
                  </a:cubicBezTo>
                  <a:cubicBezTo>
                    <a:pt x="287" y="636"/>
                    <a:pt x="287" y="636"/>
                    <a:pt x="287" y="636"/>
                  </a:cubicBezTo>
                  <a:cubicBezTo>
                    <a:pt x="262" y="660"/>
                    <a:pt x="228" y="669"/>
                    <a:pt x="211" y="654"/>
                  </a:cubicBezTo>
                  <a:cubicBezTo>
                    <a:pt x="141" y="584"/>
                    <a:pt x="141" y="584"/>
                    <a:pt x="141" y="584"/>
                  </a:cubicBezTo>
                  <a:cubicBezTo>
                    <a:pt x="233" y="490"/>
                    <a:pt x="233" y="490"/>
                    <a:pt x="233" y="490"/>
                  </a:cubicBezTo>
                  <a:lnTo>
                    <a:pt x="203" y="4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ṡḻiḋé">
              <a:extLst>
                <a:ext uri="{FF2B5EF4-FFF2-40B4-BE49-F238E27FC236}">
                  <a16:creationId xmlns:a16="http://schemas.microsoft.com/office/drawing/2014/main" id="{665E885E-1799-41C4-AEC3-E3441DDC02CF}"/>
                </a:ext>
              </a:extLst>
            </p:cNvPr>
            <p:cNvSpPr/>
            <p:nvPr/>
          </p:nvSpPr>
          <p:spPr bwMode="auto">
            <a:xfrm>
              <a:off x="5044130" y="1785222"/>
              <a:ext cx="235890" cy="250234"/>
            </a:xfrm>
            <a:custGeom>
              <a:avLst/>
              <a:gdLst>
                <a:gd name="T0" fmla="*/ 26 w 314"/>
                <a:gd name="T1" fmla="*/ 129 h 332"/>
                <a:gd name="T2" fmla="*/ 0 w 314"/>
                <a:gd name="T3" fmla="*/ 154 h 332"/>
                <a:gd name="T4" fmla="*/ 183 w 314"/>
                <a:gd name="T5" fmla="*/ 332 h 332"/>
                <a:gd name="T6" fmla="*/ 292 w 314"/>
                <a:gd name="T7" fmla="*/ 219 h 332"/>
                <a:gd name="T8" fmla="*/ 281 w 314"/>
                <a:gd name="T9" fmla="*/ 126 h 332"/>
                <a:gd name="T10" fmla="*/ 151 w 314"/>
                <a:gd name="T11" fmla="*/ 0 h 332"/>
                <a:gd name="T12" fmla="*/ 96 w 314"/>
                <a:gd name="T13" fmla="*/ 57 h 332"/>
                <a:gd name="T14" fmla="*/ 169 w 314"/>
                <a:gd name="T15" fmla="*/ 125 h 332"/>
                <a:gd name="T16" fmla="*/ 200 w 314"/>
                <a:gd name="T17" fmla="*/ 202 h 332"/>
                <a:gd name="T18" fmla="*/ 155 w 314"/>
                <a:gd name="T19" fmla="*/ 254 h 332"/>
                <a:gd name="T20" fmla="*/ 26 w 314"/>
                <a:gd name="T21" fmla="*/ 129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" h="332">
                  <a:moveTo>
                    <a:pt x="26" y="129"/>
                  </a:moveTo>
                  <a:cubicBezTo>
                    <a:pt x="0" y="154"/>
                    <a:pt x="0" y="154"/>
                    <a:pt x="0" y="154"/>
                  </a:cubicBezTo>
                  <a:cubicBezTo>
                    <a:pt x="183" y="332"/>
                    <a:pt x="183" y="332"/>
                    <a:pt x="183" y="332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314" y="198"/>
                    <a:pt x="302" y="144"/>
                    <a:pt x="281" y="126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97" y="151"/>
                    <a:pt x="213" y="182"/>
                    <a:pt x="200" y="202"/>
                  </a:cubicBezTo>
                  <a:cubicBezTo>
                    <a:pt x="155" y="254"/>
                    <a:pt x="155" y="254"/>
                    <a:pt x="155" y="254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ŝḻíḑè">
              <a:extLst>
                <a:ext uri="{FF2B5EF4-FFF2-40B4-BE49-F238E27FC236}">
                  <a16:creationId xmlns:a16="http://schemas.microsoft.com/office/drawing/2014/main" id="{2846ADD5-B29C-4C98-9193-8B30B84C54B2}"/>
                </a:ext>
              </a:extLst>
            </p:cNvPr>
            <p:cNvSpPr/>
            <p:nvPr/>
          </p:nvSpPr>
          <p:spPr bwMode="auto">
            <a:xfrm>
              <a:off x="4628276" y="2070591"/>
              <a:ext cx="73850" cy="39435"/>
            </a:xfrm>
            <a:custGeom>
              <a:avLst/>
              <a:gdLst>
                <a:gd name="T0" fmla="*/ 7 w 98"/>
                <a:gd name="T1" fmla="*/ 52 h 52"/>
                <a:gd name="T2" fmla="*/ 12 w 98"/>
                <a:gd name="T3" fmla="*/ 46 h 52"/>
                <a:gd name="T4" fmla="*/ 95 w 98"/>
                <a:gd name="T5" fmla="*/ 4 h 52"/>
                <a:gd name="T6" fmla="*/ 98 w 98"/>
                <a:gd name="T7" fmla="*/ 4 h 52"/>
                <a:gd name="T8" fmla="*/ 96 w 98"/>
                <a:gd name="T9" fmla="*/ 0 h 52"/>
                <a:gd name="T10" fmla="*/ 94 w 98"/>
                <a:gd name="T11" fmla="*/ 1 h 52"/>
                <a:gd name="T12" fmla="*/ 7 w 98"/>
                <a:gd name="T13" fmla="*/ 38 h 52"/>
                <a:gd name="T14" fmla="*/ 0 w 98"/>
                <a:gd name="T15" fmla="*/ 39 h 52"/>
                <a:gd name="T16" fmla="*/ 7 w 98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2">
                  <a:moveTo>
                    <a:pt x="7" y="52"/>
                  </a:moveTo>
                  <a:cubicBezTo>
                    <a:pt x="5" y="48"/>
                    <a:pt x="7" y="48"/>
                    <a:pt x="12" y="46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4"/>
                    <a:pt x="97" y="3"/>
                    <a:pt x="98" y="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0"/>
                    <a:pt x="95" y="1"/>
                    <a:pt x="94" y="1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3" y="40"/>
                    <a:pt x="2" y="42"/>
                    <a:pt x="0" y="39"/>
                  </a:cubicBezTo>
                  <a:lnTo>
                    <a:pt x="7" y="5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sḷïdé">
              <a:extLst>
                <a:ext uri="{FF2B5EF4-FFF2-40B4-BE49-F238E27FC236}">
                  <a16:creationId xmlns:a16="http://schemas.microsoft.com/office/drawing/2014/main" id="{8AD9EC8C-99DB-46E0-8D05-84E0D11F5777}"/>
                </a:ext>
              </a:extLst>
            </p:cNvPr>
            <p:cNvSpPr/>
            <p:nvPr/>
          </p:nvSpPr>
          <p:spPr bwMode="auto">
            <a:xfrm>
              <a:off x="4639747" y="2082780"/>
              <a:ext cx="69549" cy="43738"/>
            </a:xfrm>
            <a:custGeom>
              <a:avLst/>
              <a:gdLst>
                <a:gd name="T0" fmla="*/ 4 w 93"/>
                <a:gd name="T1" fmla="*/ 58 h 58"/>
                <a:gd name="T2" fmla="*/ 5 w 93"/>
                <a:gd name="T3" fmla="*/ 56 h 58"/>
                <a:gd name="T4" fmla="*/ 92 w 93"/>
                <a:gd name="T5" fmla="*/ 6 h 58"/>
                <a:gd name="T6" fmla="*/ 93 w 93"/>
                <a:gd name="T7" fmla="*/ 6 h 58"/>
                <a:gd name="T8" fmla="*/ 89 w 93"/>
                <a:gd name="T9" fmla="*/ 0 h 58"/>
                <a:gd name="T10" fmla="*/ 88 w 93"/>
                <a:gd name="T11" fmla="*/ 1 h 58"/>
                <a:gd name="T12" fmla="*/ 4 w 93"/>
                <a:gd name="T13" fmla="*/ 51 h 58"/>
                <a:gd name="T14" fmla="*/ 0 w 93"/>
                <a:gd name="T15" fmla="*/ 51 h 58"/>
                <a:gd name="T16" fmla="*/ 4 w 93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58">
                  <a:moveTo>
                    <a:pt x="4" y="58"/>
                  </a:moveTo>
                  <a:cubicBezTo>
                    <a:pt x="4" y="57"/>
                    <a:pt x="4" y="57"/>
                    <a:pt x="5" y="56"/>
                  </a:cubicBezTo>
                  <a:cubicBezTo>
                    <a:pt x="30" y="41"/>
                    <a:pt x="67" y="21"/>
                    <a:pt x="92" y="6"/>
                  </a:cubicBezTo>
                  <a:cubicBezTo>
                    <a:pt x="92" y="5"/>
                    <a:pt x="93" y="5"/>
                    <a:pt x="93" y="6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0" y="0"/>
                    <a:pt x="89" y="1"/>
                    <a:pt x="88" y="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2" y="52"/>
                    <a:pt x="1" y="52"/>
                    <a:pt x="0" y="51"/>
                  </a:cubicBezTo>
                  <a:lnTo>
                    <a:pt x="4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şľîdé">
              <a:extLst>
                <a:ext uri="{FF2B5EF4-FFF2-40B4-BE49-F238E27FC236}">
                  <a16:creationId xmlns:a16="http://schemas.microsoft.com/office/drawing/2014/main" id="{803C9D28-661F-43DE-8E2F-3F02CBA58752}"/>
                </a:ext>
              </a:extLst>
            </p:cNvPr>
            <p:cNvSpPr/>
            <p:nvPr/>
          </p:nvSpPr>
          <p:spPr bwMode="auto">
            <a:xfrm>
              <a:off x="4649786" y="2094970"/>
              <a:ext cx="68831" cy="49474"/>
            </a:xfrm>
            <a:custGeom>
              <a:avLst/>
              <a:gdLst>
                <a:gd name="T0" fmla="*/ 5 w 91"/>
                <a:gd name="T1" fmla="*/ 66 h 66"/>
                <a:gd name="T2" fmla="*/ 7 w 91"/>
                <a:gd name="T3" fmla="*/ 62 h 66"/>
                <a:gd name="T4" fmla="*/ 86 w 91"/>
                <a:gd name="T5" fmla="*/ 11 h 66"/>
                <a:gd name="T6" fmla="*/ 91 w 91"/>
                <a:gd name="T7" fmla="*/ 11 h 66"/>
                <a:gd name="T8" fmla="*/ 84 w 91"/>
                <a:gd name="T9" fmla="*/ 0 h 66"/>
                <a:gd name="T10" fmla="*/ 81 w 91"/>
                <a:gd name="T11" fmla="*/ 5 h 66"/>
                <a:gd name="T12" fmla="*/ 3 w 91"/>
                <a:gd name="T13" fmla="*/ 58 h 66"/>
                <a:gd name="T14" fmla="*/ 0 w 91"/>
                <a:gd name="T15" fmla="*/ 58 h 66"/>
                <a:gd name="T16" fmla="*/ 5 w 91"/>
                <a:gd name="T17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66">
                  <a:moveTo>
                    <a:pt x="5" y="66"/>
                  </a:moveTo>
                  <a:cubicBezTo>
                    <a:pt x="4" y="65"/>
                    <a:pt x="5" y="64"/>
                    <a:pt x="7" y="6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8" y="10"/>
                    <a:pt x="90" y="10"/>
                    <a:pt x="91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5" y="2"/>
                    <a:pt x="83" y="3"/>
                    <a:pt x="81" y="5"/>
                  </a:cubicBezTo>
                  <a:cubicBezTo>
                    <a:pt x="3" y="58"/>
                    <a:pt x="3" y="58"/>
                    <a:pt x="3" y="58"/>
                  </a:cubicBezTo>
                  <a:cubicBezTo>
                    <a:pt x="2" y="58"/>
                    <a:pt x="1" y="59"/>
                    <a:pt x="0" y="58"/>
                  </a:cubicBezTo>
                  <a:lnTo>
                    <a:pt x="5" y="6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ṧļídè">
              <a:extLst>
                <a:ext uri="{FF2B5EF4-FFF2-40B4-BE49-F238E27FC236}">
                  <a16:creationId xmlns:a16="http://schemas.microsoft.com/office/drawing/2014/main" id="{04B2EB1D-AEE0-442D-9106-8B9BD066BF69}"/>
                </a:ext>
              </a:extLst>
            </p:cNvPr>
            <p:cNvSpPr/>
            <p:nvPr/>
          </p:nvSpPr>
          <p:spPr bwMode="auto">
            <a:xfrm>
              <a:off x="4661975" y="2110744"/>
              <a:ext cx="65963" cy="51625"/>
            </a:xfrm>
            <a:custGeom>
              <a:avLst/>
              <a:gdLst>
                <a:gd name="T0" fmla="*/ 0 w 88"/>
                <a:gd name="T1" fmla="*/ 61 h 69"/>
                <a:gd name="T2" fmla="*/ 3 w 88"/>
                <a:gd name="T3" fmla="*/ 61 h 69"/>
                <a:gd name="T4" fmla="*/ 81 w 88"/>
                <a:gd name="T5" fmla="*/ 4 h 69"/>
                <a:gd name="T6" fmla="*/ 83 w 88"/>
                <a:gd name="T7" fmla="*/ 0 h 69"/>
                <a:gd name="T8" fmla="*/ 88 w 88"/>
                <a:gd name="T9" fmla="*/ 7 h 69"/>
                <a:gd name="T10" fmla="*/ 85 w 88"/>
                <a:gd name="T11" fmla="*/ 7 h 69"/>
                <a:gd name="T12" fmla="*/ 7 w 88"/>
                <a:gd name="T13" fmla="*/ 66 h 69"/>
                <a:gd name="T14" fmla="*/ 6 w 88"/>
                <a:gd name="T15" fmla="*/ 69 h 69"/>
                <a:gd name="T16" fmla="*/ 0 w 88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9">
                  <a:moveTo>
                    <a:pt x="0" y="61"/>
                  </a:moveTo>
                  <a:cubicBezTo>
                    <a:pt x="1" y="62"/>
                    <a:pt x="2" y="62"/>
                    <a:pt x="3" y="61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3" y="3"/>
                    <a:pt x="84" y="2"/>
                    <a:pt x="83" y="0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7" y="6"/>
                    <a:pt x="86" y="6"/>
                    <a:pt x="85" y="7"/>
                  </a:cubicBezTo>
                  <a:cubicBezTo>
                    <a:pt x="63" y="22"/>
                    <a:pt x="27" y="49"/>
                    <a:pt x="7" y="66"/>
                  </a:cubicBezTo>
                  <a:cubicBezTo>
                    <a:pt x="5" y="67"/>
                    <a:pt x="5" y="68"/>
                    <a:pt x="6" y="69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ḻiḑe">
              <a:extLst>
                <a:ext uri="{FF2B5EF4-FFF2-40B4-BE49-F238E27FC236}">
                  <a16:creationId xmlns:a16="http://schemas.microsoft.com/office/drawing/2014/main" id="{E70F6D91-DE00-40E2-88F3-80376AF1E2FC}"/>
                </a:ext>
              </a:extLst>
            </p:cNvPr>
            <p:cNvSpPr/>
            <p:nvPr/>
          </p:nvSpPr>
          <p:spPr bwMode="auto">
            <a:xfrm>
              <a:off x="4686351" y="2132253"/>
              <a:ext cx="63813" cy="65248"/>
            </a:xfrm>
            <a:custGeom>
              <a:avLst/>
              <a:gdLst>
                <a:gd name="T0" fmla="*/ 0 w 85"/>
                <a:gd name="T1" fmla="*/ 72 h 86"/>
                <a:gd name="T2" fmla="*/ 7 w 85"/>
                <a:gd name="T3" fmla="*/ 70 h 86"/>
                <a:gd name="T4" fmla="*/ 68 w 85"/>
                <a:gd name="T5" fmla="*/ 16 h 86"/>
                <a:gd name="T6" fmla="*/ 76 w 85"/>
                <a:gd name="T7" fmla="*/ 3 h 86"/>
                <a:gd name="T8" fmla="*/ 83 w 85"/>
                <a:gd name="T9" fmla="*/ 9 h 86"/>
                <a:gd name="T10" fmla="*/ 85 w 85"/>
                <a:gd name="T11" fmla="*/ 13 h 86"/>
                <a:gd name="T12" fmla="*/ 77 w 85"/>
                <a:gd name="T13" fmla="*/ 16 h 86"/>
                <a:gd name="T14" fmla="*/ 15 w 85"/>
                <a:gd name="T15" fmla="*/ 75 h 86"/>
                <a:gd name="T16" fmla="*/ 10 w 85"/>
                <a:gd name="T17" fmla="*/ 83 h 86"/>
                <a:gd name="T18" fmla="*/ 0 w 85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6">
                  <a:moveTo>
                    <a:pt x="0" y="72"/>
                  </a:moveTo>
                  <a:cubicBezTo>
                    <a:pt x="0" y="72"/>
                    <a:pt x="3" y="74"/>
                    <a:pt x="7" y="70"/>
                  </a:cubicBezTo>
                  <a:cubicBezTo>
                    <a:pt x="12" y="67"/>
                    <a:pt x="68" y="16"/>
                    <a:pt x="68" y="16"/>
                  </a:cubicBezTo>
                  <a:cubicBezTo>
                    <a:pt x="68" y="16"/>
                    <a:pt x="78" y="7"/>
                    <a:pt x="76" y="3"/>
                  </a:cubicBezTo>
                  <a:cubicBezTo>
                    <a:pt x="74" y="0"/>
                    <a:pt x="83" y="9"/>
                    <a:pt x="83" y="9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2"/>
                    <a:pt x="77" y="16"/>
                  </a:cubicBezTo>
                  <a:cubicBezTo>
                    <a:pt x="72" y="21"/>
                    <a:pt x="15" y="75"/>
                    <a:pt x="15" y="75"/>
                  </a:cubicBezTo>
                  <a:cubicBezTo>
                    <a:pt x="15" y="75"/>
                    <a:pt x="10" y="79"/>
                    <a:pt x="10" y="83"/>
                  </a:cubicBezTo>
                  <a:cubicBezTo>
                    <a:pt x="10" y="86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$ḷïḋe">
              <a:extLst>
                <a:ext uri="{FF2B5EF4-FFF2-40B4-BE49-F238E27FC236}">
                  <a16:creationId xmlns:a16="http://schemas.microsoft.com/office/drawing/2014/main" id="{AC918696-0646-4E7F-BCC5-333AC0832FA4}"/>
                </a:ext>
              </a:extLst>
            </p:cNvPr>
            <p:cNvSpPr/>
            <p:nvPr/>
          </p:nvSpPr>
          <p:spPr bwMode="auto">
            <a:xfrm>
              <a:off x="4699974" y="2148027"/>
              <a:ext cx="63813" cy="66682"/>
            </a:xfrm>
            <a:custGeom>
              <a:avLst/>
              <a:gdLst>
                <a:gd name="T0" fmla="*/ 0 w 85"/>
                <a:gd name="T1" fmla="*/ 75 h 88"/>
                <a:gd name="T2" fmla="*/ 7 w 85"/>
                <a:gd name="T3" fmla="*/ 73 h 88"/>
                <a:gd name="T4" fmla="*/ 73 w 85"/>
                <a:gd name="T5" fmla="*/ 11 h 88"/>
                <a:gd name="T6" fmla="*/ 76 w 85"/>
                <a:gd name="T7" fmla="*/ 3 h 88"/>
                <a:gd name="T8" fmla="*/ 82 w 85"/>
                <a:gd name="T9" fmla="*/ 8 h 88"/>
                <a:gd name="T10" fmla="*/ 85 w 85"/>
                <a:gd name="T11" fmla="*/ 13 h 88"/>
                <a:gd name="T12" fmla="*/ 77 w 85"/>
                <a:gd name="T13" fmla="*/ 16 h 88"/>
                <a:gd name="T14" fmla="*/ 14 w 85"/>
                <a:gd name="T15" fmla="*/ 77 h 88"/>
                <a:gd name="T16" fmla="*/ 10 w 85"/>
                <a:gd name="T17" fmla="*/ 85 h 88"/>
                <a:gd name="T18" fmla="*/ 0 w 85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8">
                  <a:moveTo>
                    <a:pt x="0" y="75"/>
                  </a:moveTo>
                  <a:cubicBezTo>
                    <a:pt x="0" y="75"/>
                    <a:pt x="3" y="77"/>
                    <a:pt x="7" y="73"/>
                  </a:cubicBezTo>
                  <a:cubicBezTo>
                    <a:pt x="11" y="69"/>
                    <a:pt x="73" y="11"/>
                    <a:pt x="73" y="11"/>
                  </a:cubicBezTo>
                  <a:cubicBezTo>
                    <a:pt x="73" y="11"/>
                    <a:pt x="78" y="6"/>
                    <a:pt x="76" y="3"/>
                  </a:cubicBezTo>
                  <a:cubicBezTo>
                    <a:pt x="74" y="0"/>
                    <a:pt x="82" y="8"/>
                    <a:pt x="82" y="8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2" y="11"/>
                    <a:pt x="77" y="16"/>
                  </a:cubicBezTo>
                  <a:cubicBezTo>
                    <a:pt x="72" y="21"/>
                    <a:pt x="14" y="77"/>
                    <a:pt x="14" y="77"/>
                  </a:cubicBezTo>
                  <a:cubicBezTo>
                    <a:pt x="14" y="77"/>
                    <a:pt x="10" y="81"/>
                    <a:pt x="10" y="85"/>
                  </a:cubicBezTo>
                  <a:cubicBezTo>
                    <a:pt x="10" y="88"/>
                    <a:pt x="0" y="75"/>
                    <a:pt x="0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$ḷïḑê">
              <a:extLst>
                <a:ext uri="{FF2B5EF4-FFF2-40B4-BE49-F238E27FC236}">
                  <a16:creationId xmlns:a16="http://schemas.microsoft.com/office/drawing/2014/main" id="{3997C215-8F1E-4AE8-ADD7-CBE927E9C8F6}"/>
                </a:ext>
              </a:extLst>
            </p:cNvPr>
            <p:cNvSpPr/>
            <p:nvPr/>
          </p:nvSpPr>
          <p:spPr bwMode="auto">
            <a:xfrm>
              <a:off x="4713597" y="2160216"/>
              <a:ext cx="61662" cy="68832"/>
            </a:xfrm>
            <a:custGeom>
              <a:avLst/>
              <a:gdLst>
                <a:gd name="T0" fmla="*/ 0 w 82"/>
                <a:gd name="T1" fmla="*/ 78 h 91"/>
                <a:gd name="T2" fmla="*/ 7 w 82"/>
                <a:gd name="T3" fmla="*/ 76 h 91"/>
                <a:gd name="T4" fmla="*/ 70 w 82"/>
                <a:gd name="T5" fmla="*/ 11 h 91"/>
                <a:gd name="T6" fmla="*/ 73 w 82"/>
                <a:gd name="T7" fmla="*/ 3 h 91"/>
                <a:gd name="T8" fmla="*/ 79 w 82"/>
                <a:gd name="T9" fmla="*/ 7 h 91"/>
                <a:gd name="T10" fmla="*/ 82 w 82"/>
                <a:gd name="T11" fmla="*/ 11 h 91"/>
                <a:gd name="T12" fmla="*/ 74 w 82"/>
                <a:gd name="T13" fmla="*/ 15 h 91"/>
                <a:gd name="T14" fmla="*/ 14 w 82"/>
                <a:gd name="T15" fmla="*/ 79 h 91"/>
                <a:gd name="T16" fmla="*/ 11 w 82"/>
                <a:gd name="T17" fmla="*/ 87 h 91"/>
                <a:gd name="T18" fmla="*/ 0 w 82"/>
                <a:gd name="T19" fmla="*/ 7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91">
                  <a:moveTo>
                    <a:pt x="0" y="78"/>
                  </a:moveTo>
                  <a:cubicBezTo>
                    <a:pt x="0" y="78"/>
                    <a:pt x="3" y="80"/>
                    <a:pt x="7" y="76"/>
                  </a:cubicBezTo>
                  <a:cubicBezTo>
                    <a:pt x="11" y="71"/>
                    <a:pt x="70" y="11"/>
                    <a:pt x="70" y="11"/>
                  </a:cubicBezTo>
                  <a:cubicBezTo>
                    <a:pt x="70" y="11"/>
                    <a:pt x="75" y="5"/>
                    <a:pt x="73" y="3"/>
                  </a:cubicBezTo>
                  <a:cubicBezTo>
                    <a:pt x="70" y="0"/>
                    <a:pt x="79" y="7"/>
                    <a:pt x="79" y="7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79" y="10"/>
                    <a:pt x="74" y="15"/>
                  </a:cubicBezTo>
                  <a:cubicBezTo>
                    <a:pt x="70" y="20"/>
                    <a:pt x="14" y="79"/>
                    <a:pt x="14" y="79"/>
                  </a:cubicBezTo>
                  <a:cubicBezTo>
                    <a:pt x="14" y="79"/>
                    <a:pt x="10" y="83"/>
                    <a:pt x="11" y="87"/>
                  </a:cubicBezTo>
                  <a:cubicBezTo>
                    <a:pt x="11" y="91"/>
                    <a:pt x="0" y="78"/>
                    <a:pt x="0" y="7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ḻíďê">
              <a:extLst>
                <a:ext uri="{FF2B5EF4-FFF2-40B4-BE49-F238E27FC236}">
                  <a16:creationId xmlns:a16="http://schemas.microsoft.com/office/drawing/2014/main" id="{35048A3A-9062-4DF4-A4D5-2C1623008EA2}"/>
                </a:ext>
              </a:extLst>
            </p:cNvPr>
            <p:cNvSpPr/>
            <p:nvPr/>
          </p:nvSpPr>
          <p:spPr bwMode="auto">
            <a:xfrm>
              <a:off x="4727220" y="2169538"/>
              <a:ext cx="59511" cy="70984"/>
            </a:xfrm>
            <a:custGeom>
              <a:avLst/>
              <a:gdLst>
                <a:gd name="T0" fmla="*/ 0 w 79"/>
                <a:gd name="T1" fmla="*/ 82 h 94"/>
                <a:gd name="T2" fmla="*/ 9 w 79"/>
                <a:gd name="T3" fmla="*/ 79 h 94"/>
                <a:gd name="T4" fmla="*/ 68 w 79"/>
                <a:gd name="T5" fmla="*/ 11 h 94"/>
                <a:gd name="T6" fmla="*/ 69 w 79"/>
                <a:gd name="T7" fmla="*/ 3 h 94"/>
                <a:gd name="T8" fmla="*/ 76 w 79"/>
                <a:gd name="T9" fmla="*/ 8 h 94"/>
                <a:gd name="T10" fmla="*/ 79 w 79"/>
                <a:gd name="T11" fmla="*/ 12 h 94"/>
                <a:gd name="T12" fmla="*/ 71 w 79"/>
                <a:gd name="T13" fmla="*/ 15 h 94"/>
                <a:gd name="T14" fmla="*/ 15 w 79"/>
                <a:gd name="T15" fmla="*/ 82 h 94"/>
                <a:gd name="T16" fmla="*/ 13 w 79"/>
                <a:gd name="T17" fmla="*/ 90 h 94"/>
                <a:gd name="T18" fmla="*/ 0 w 79"/>
                <a:gd name="T19" fmla="*/ 8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94">
                  <a:moveTo>
                    <a:pt x="0" y="82"/>
                  </a:moveTo>
                  <a:cubicBezTo>
                    <a:pt x="0" y="82"/>
                    <a:pt x="5" y="83"/>
                    <a:pt x="9" y="79"/>
                  </a:cubicBezTo>
                  <a:cubicBezTo>
                    <a:pt x="13" y="74"/>
                    <a:pt x="68" y="11"/>
                    <a:pt x="68" y="11"/>
                  </a:cubicBezTo>
                  <a:cubicBezTo>
                    <a:pt x="68" y="11"/>
                    <a:pt x="71" y="6"/>
                    <a:pt x="69" y="3"/>
                  </a:cubicBezTo>
                  <a:cubicBezTo>
                    <a:pt x="67" y="0"/>
                    <a:pt x="76" y="8"/>
                    <a:pt x="76" y="8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2"/>
                    <a:pt x="76" y="10"/>
                    <a:pt x="71" y="15"/>
                  </a:cubicBezTo>
                  <a:cubicBezTo>
                    <a:pt x="67" y="20"/>
                    <a:pt x="15" y="82"/>
                    <a:pt x="15" y="82"/>
                  </a:cubicBezTo>
                  <a:cubicBezTo>
                    <a:pt x="15" y="82"/>
                    <a:pt x="13" y="86"/>
                    <a:pt x="13" y="90"/>
                  </a:cubicBezTo>
                  <a:cubicBezTo>
                    <a:pt x="14" y="94"/>
                    <a:pt x="0" y="82"/>
                    <a:pt x="0" y="8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ṩliḍé">
              <a:extLst>
                <a:ext uri="{FF2B5EF4-FFF2-40B4-BE49-F238E27FC236}">
                  <a16:creationId xmlns:a16="http://schemas.microsoft.com/office/drawing/2014/main" id="{CC1A1BB1-2AD7-456A-836D-3765175A9349}"/>
                </a:ext>
              </a:extLst>
            </p:cNvPr>
            <p:cNvSpPr/>
            <p:nvPr/>
          </p:nvSpPr>
          <p:spPr bwMode="auto">
            <a:xfrm>
              <a:off x="4742994" y="2180293"/>
              <a:ext cx="57360" cy="74568"/>
            </a:xfrm>
            <a:custGeom>
              <a:avLst/>
              <a:gdLst>
                <a:gd name="T0" fmla="*/ 0 w 76"/>
                <a:gd name="T1" fmla="*/ 84 h 99"/>
                <a:gd name="T2" fmla="*/ 8 w 76"/>
                <a:gd name="T3" fmla="*/ 81 h 99"/>
                <a:gd name="T4" fmla="*/ 63 w 76"/>
                <a:gd name="T5" fmla="*/ 12 h 99"/>
                <a:gd name="T6" fmla="*/ 66 w 76"/>
                <a:gd name="T7" fmla="*/ 3 h 99"/>
                <a:gd name="T8" fmla="*/ 73 w 76"/>
                <a:gd name="T9" fmla="*/ 8 h 99"/>
                <a:gd name="T10" fmla="*/ 76 w 76"/>
                <a:gd name="T11" fmla="*/ 11 h 99"/>
                <a:gd name="T12" fmla="*/ 64 w 76"/>
                <a:gd name="T13" fmla="*/ 23 h 99"/>
                <a:gd name="T14" fmla="*/ 17 w 76"/>
                <a:gd name="T15" fmla="*/ 87 h 99"/>
                <a:gd name="T16" fmla="*/ 16 w 76"/>
                <a:gd name="T17" fmla="*/ 96 h 99"/>
                <a:gd name="T18" fmla="*/ 0 w 76"/>
                <a:gd name="T19" fmla="*/ 8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99">
                  <a:moveTo>
                    <a:pt x="0" y="84"/>
                  </a:moveTo>
                  <a:cubicBezTo>
                    <a:pt x="0" y="84"/>
                    <a:pt x="4" y="85"/>
                    <a:pt x="8" y="81"/>
                  </a:cubicBezTo>
                  <a:cubicBezTo>
                    <a:pt x="12" y="76"/>
                    <a:pt x="63" y="12"/>
                    <a:pt x="63" y="12"/>
                  </a:cubicBezTo>
                  <a:cubicBezTo>
                    <a:pt x="63" y="12"/>
                    <a:pt x="68" y="6"/>
                    <a:pt x="66" y="3"/>
                  </a:cubicBezTo>
                  <a:cubicBezTo>
                    <a:pt x="63" y="0"/>
                    <a:pt x="73" y="8"/>
                    <a:pt x="73" y="8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68" y="18"/>
                    <a:pt x="64" y="23"/>
                  </a:cubicBezTo>
                  <a:cubicBezTo>
                    <a:pt x="59" y="28"/>
                    <a:pt x="17" y="87"/>
                    <a:pt x="17" y="87"/>
                  </a:cubicBezTo>
                  <a:cubicBezTo>
                    <a:pt x="17" y="87"/>
                    <a:pt x="12" y="91"/>
                    <a:pt x="16" y="96"/>
                  </a:cubicBezTo>
                  <a:cubicBezTo>
                    <a:pt x="17" y="99"/>
                    <a:pt x="0" y="84"/>
                    <a:pt x="0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ṥļíḋê">
              <a:extLst>
                <a:ext uri="{FF2B5EF4-FFF2-40B4-BE49-F238E27FC236}">
                  <a16:creationId xmlns:a16="http://schemas.microsoft.com/office/drawing/2014/main" id="{843DBB1B-EA13-45BE-AF69-DE082304B9E9}"/>
                </a:ext>
              </a:extLst>
            </p:cNvPr>
            <p:cNvSpPr/>
            <p:nvPr/>
          </p:nvSpPr>
          <p:spPr bwMode="auto">
            <a:xfrm>
              <a:off x="5290057" y="2062703"/>
              <a:ext cx="70982" cy="45171"/>
            </a:xfrm>
            <a:custGeom>
              <a:avLst/>
              <a:gdLst>
                <a:gd name="T0" fmla="*/ 88 w 95"/>
                <a:gd name="T1" fmla="*/ 60 h 60"/>
                <a:gd name="T2" fmla="*/ 82 w 95"/>
                <a:gd name="T3" fmla="*/ 53 h 60"/>
                <a:gd name="T4" fmla="*/ 10 w 95"/>
                <a:gd name="T5" fmla="*/ 18 h 60"/>
                <a:gd name="T6" fmla="*/ 0 w 95"/>
                <a:gd name="T7" fmla="*/ 17 h 60"/>
                <a:gd name="T8" fmla="*/ 8 w 95"/>
                <a:gd name="T9" fmla="*/ 0 h 60"/>
                <a:gd name="T10" fmla="*/ 15 w 95"/>
                <a:gd name="T11" fmla="*/ 10 h 60"/>
                <a:gd name="T12" fmla="*/ 88 w 95"/>
                <a:gd name="T13" fmla="*/ 45 h 60"/>
                <a:gd name="T14" fmla="*/ 95 w 95"/>
                <a:gd name="T15" fmla="*/ 45 h 60"/>
                <a:gd name="T16" fmla="*/ 88 w 95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0">
                  <a:moveTo>
                    <a:pt x="88" y="60"/>
                  </a:moveTo>
                  <a:cubicBezTo>
                    <a:pt x="90" y="56"/>
                    <a:pt x="88" y="55"/>
                    <a:pt x="82" y="5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7"/>
                    <a:pt x="1" y="13"/>
                    <a:pt x="0" y="1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3"/>
                    <a:pt x="12" y="9"/>
                    <a:pt x="15" y="1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2" y="47"/>
                    <a:pt x="93" y="48"/>
                    <a:pt x="95" y="45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ṥľîḓê">
              <a:extLst>
                <a:ext uri="{FF2B5EF4-FFF2-40B4-BE49-F238E27FC236}">
                  <a16:creationId xmlns:a16="http://schemas.microsoft.com/office/drawing/2014/main" id="{C4AD1832-D2FB-4DCC-9E21-3446397BF61F}"/>
                </a:ext>
              </a:extLst>
            </p:cNvPr>
            <p:cNvSpPr/>
            <p:nvPr/>
          </p:nvSpPr>
          <p:spPr bwMode="auto">
            <a:xfrm>
              <a:off x="5281452" y="2080629"/>
              <a:ext cx="71699" cy="45889"/>
            </a:xfrm>
            <a:custGeom>
              <a:avLst/>
              <a:gdLst>
                <a:gd name="T0" fmla="*/ 80 w 95"/>
                <a:gd name="T1" fmla="*/ 49 h 61"/>
                <a:gd name="T2" fmla="*/ 18 w 95"/>
                <a:gd name="T3" fmla="*/ 16 h 61"/>
                <a:gd name="T4" fmla="*/ 0 w 95"/>
                <a:gd name="T5" fmla="*/ 11 h 61"/>
                <a:gd name="T6" fmla="*/ 6 w 95"/>
                <a:gd name="T7" fmla="*/ 0 h 61"/>
                <a:gd name="T8" fmla="*/ 14 w 95"/>
                <a:gd name="T9" fmla="*/ 7 h 61"/>
                <a:gd name="T10" fmla="*/ 84 w 95"/>
                <a:gd name="T11" fmla="*/ 45 h 61"/>
                <a:gd name="T12" fmla="*/ 94 w 95"/>
                <a:gd name="T13" fmla="*/ 45 h 61"/>
                <a:gd name="T14" fmla="*/ 88 w 95"/>
                <a:gd name="T15" fmla="*/ 60 h 61"/>
                <a:gd name="T16" fmla="*/ 80 w 95"/>
                <a:gd name="T1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61">
                  <a:moveTo>
                    <a:pt x="80" y="49"/>
                  </a:moveTo>
                  <a:cubicBezTo>
                    <a:pt x="62" y="38"/>
                    <a:pt x="40" y="26"/>
                    <a:pt x="18" y="16"/>
                  </a:cubicBezTo>
                  <a:cubicBezTo>
                    <a:pt x="15" y="14"/>
                    <a:pt x="2" y="8"/>
                    <a:pt x="0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12" y="6"/>
                    <a:pt x="14" y="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87" y="47"/>
                    <a:pt x="91" y="48"/>
                    <a:pt x="94" y="45"/>
                  </a:cubicBezTo>
                  <a:cubicBezTo>
                    <a:pt x="95" y="52"/>
                    <a:pt x="90" y="61"/>
                    <a:pt x="88" y="60"/>
                  </a:cubicBezTo>
                  <a:cubicBezTo>
                    <a:pt x="85" y="59"/>
                    <a:pt x="92" y="57"/>
                    <a:pt x="80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65" name="ïṣḷíďê">
              <a:extLst>
                <a:ext uri="{FF2B5EF4-FFF2-40B4-BE49-F238E27FC236}">
                  <a16:creationId xmlns:a16="http://schemas.microsoft.com/office/drawing/2014/main" id="{96639F2A-DA30-444A-8CF5-1F03EA20C3CC}"/>
                </a:ext>
              </a:extLst>
            </p:cNvPr>
            <p:cNvSpPr/>
            <p:nvPr/>
          </p:nvSpPr>
          <p:spPr bwMode="auto">
            <a:xfrm>
              <a:off x="5272132" y="2094252"/>
              <a:ext cx="68114" cy="46606"/>
            </a:xfrm>
            <a:custGeom>
              <a:avLst/>
              <a:gdLst>
                <a:gd name="T0" fmla="*/ 85 w 90"/>
                <a:gd name="T1" fmla="*/ 62 h 62"/>
                <a:gd name="T2" fmla="*/ 83 w 90"/>
                <a:gd name="T3" fmla="*/ 59 h 62"/>
                <a:gd name="T4" fmla="*/ 16 w 90"/>
                <a:gd name="T5" fmla="*/ 16 h 62"/>
                <a:gd name="T6" fmla="*/ 0 w 90"/>
                <a:gd name="T7" fmla="*/ 11 h 62"/>
                <a:gd name="T8" fmla="*/ 8 w 90"/>
                <a:gd name="T9" fmla="*/ 0 h 62"/>
                <a:gd name="T10" fmla="*/ 18 w 90"/>
                <a:gd name="T11" fmla="*/ 9 h 62"/>
                <a:gd name="T12" fmla="*/ 88 w 90"/>
                <a:gd name="T13" fmla="*/ 53 h 62"/>
                <a:gd name="T14" fmla="*/ 90 w 90"/>
                <a:gd name="T15" fmla="*/ 53 h 62"/>
                <a:gd name="T16" fmla="*/ 85 w 90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62">
                  <a:moveTo>
                    <a:pt x="85" y="62"/>
                  </a:moveTo>
                  <a:cubicBezTo>
                    <a:pt x="85" y="61"/>
                    <a:pt x="85" y="60"/>
                    <a:pt x="83" y="59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" y="14"/>
                    <a:pt x="3" y="8"/>
                    <a:pt x="0" y="1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3"/>
                    <a:pt x="16" y="8"/>
                    <a:pt x="18" y="9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90" y="54"/>
                    <a:pt x="90" y="53"/>
                  </a:cubicBezTo>
                  <a:lnTo>
                    <a:pt x="85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şlîdê">
              <a:extLst>
                <a:ext uri="{FF2B5EF4-FFF2-40B4-BE49-F238E27FC236}">
                  <a16:creationId xmlns:a16="http://schemas.microsoft.com/office/drawing/2014/main" id="{66E57C83-BBD5-43D2-9988-2CEA1248C45C}"/>
                </a:ext>
              </a:extLst>
            </p:cNvPr>
            <p:cNvSpPr/>
            <p:nvPr/>
          </p:nvSpPr>
          <p:spPr bwMode="auto">
            <a:xfrm>
              <a:off x="5264962" y="2108591"/>
              <a:ext cx="63095" cy="52342"/>
            </a:xfrm>
            <a:custGeom>
              <a:avLst/>
              <a:gdLst>
                <a:gd name="T0" fmla="*/ 84 w 84"/>
                <a:gd name="T1" fmla="*/ 59 h 70"/>
                <a:gd name="T2" fmla="*/ 81 w 84"/>
                <a:gd name="T3" fmla="*/ 59 h 70"/>
                <a:gd name="T4" fmla="*/ 7 w 84"/>
                <a:gd name="T5" fmla="*/ 3 h 70"/>
                <a:gd name="T6" fmla="*/ 5 w 84"/>
                <a:gd name="T7" fmla="*/ 0 h 70"/>
                <a:gd name="T8" fmla="*/ 0 w 84"/>
                <a:gd name="T9" fmla="*/ 7 h 70"/>
                <a:gd name="T10" fmla="*/ 3 w 84"/>
                <a:gd name="T11" fmla="*/ 7 h 70"/>
                <a:gd name="T12" fmla="*/ 77 w 84"/>
                <a:gd name="T13" fmla="*/ 67 h 70"/>
                <a:gd name="T14" fmla="*/ 78 w 84"/>
                <a:gd name="T15" fmla="*/ 70 h 70"/>
                <a:gd name="T16" fmla="*/ 84 w 84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70">
                  <a:moveTo>
                    <a:pt x="84" y="59"/>
                  </a:moveTo>
                  <a:cubicBezTo>
                    <a:pt x="84" y="60"/>
                    <a:pt x="83" y="60"/>
                    <a:pt x="81" y="59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5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2" y="6"/>
                    <a:pt x="3" y="7"/>
                  </a:cubicBezTo>
                  <a:cubicBezTo>
                    <a:pt x="26" y="22"/>
                    <a:pt x="57" y="50"/>
                    <a:pt x="77" y="67"/>
                  </a:cubicBezTo>
                  <a:cubicBezTo>
                    <a:pt x="79" y="68"/>
                    <a:pt x="79" y="69"/>
                    <a:pt x="78" y="70"/>
                  </a:cubicBezTo>
                  <a:lnTo>
                    <a:pt x="84" y="5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ṣḷide">
              <a:extLst>
                <a:ext uri="{FF2B5EF4-FFF2-40B4-BE49-F238E27FC236}">
                  <a16:creationId xmlns:a16="http://schemas.microsoft.com/office/drawing/2014/main" id="{74FB3E99-D77E-49C8-84BC-9BAAA4F8ED97}"/>
                </a:ext>
              </a:extLst>
            </p:cNvPr>
            <p:cNvSpPr/>
            <p:nvPr/>
          </p:nvSpPr>
          <p:spPr bwMode="auto">
            <a:xfrm>
              <a:off x="5243452" y="2131536"/>
              <a:ext cx="64530" cy="65248"/>
            </a:xfrm>
            <a:custGeom>
              <a:avLst/>
              <a:gdLst>
                <a:gd name="T0" fmla="*/ 86 w 86"/>
                <a:gd name="T1" fmla="*/ 72 h 86"/>
                <a:gd name="T2" fmla="*/ 79 w 86"/>
                <a:gd name="T3" fmla="*/ 70 h 86"/>
                <a:gd name="T4" fmla="*/ 12 w 86"/>
                <a:gd name="T5" fmla="*/ 12 h 86"/>
                <a:gd name="T6" fmla="*/ 9 w 86"/>
                <a:gd name="T7" fmla="*/ 4 h 86"/>
                <a:gd name="T8" fmla="*/ 3 w 86"/>
                <a:gd name="T9" fmla="*/ 9 h 86"/>
                <a:gd name="T10" fmla="*/ 0 w 86"/>
                <a:gd name="T11" fmla="*/ 14 h 86"/>
                <a:gd name="T12" fmla="*/ 8 w 86"/>
                <a:gd name="T13" fmla="*/ 17 h 86"/>
                <a:gd name="T14" fmla="*/ 71 w 86"/>
                <a:gd name="T15" fmla="*/ 75 h 86"/>
                <a:gd name="T16" fmla="*/ 76 w 86"/>
                <a:gd name="T17" fmla="*/ 83 h 86"/>
                <a:gd name="T18" fmla="*/ 86 w 86"/>
                <a:gd name="T19" fmla="*/ 7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6">
                  <a:moveTo>
                    <a:pt x="86" y="72"/>
                  </a:moveTo>
                  <a:cubicBezTo>
                    <a:pt x="86" y="72"/>
                    <a:pt x="83" y="74"/>
                    <a:pt x="79" y="70"/>
                  </a:cubicBezTo>
                  <a:cubicBezTo>
                    <a:pt x="74" y="67"/>
                    <a:pt x="12" y="12"/>
                    <a:pt x="12" y="12"/>
                  </a:cubicBezTo>
                  <a:cubicBezTo>
                    <a:pt x="12" y="12"/>
                    <a:pt x="7" y="7"/>
                    <a:pt x="9" y="4"/>
                  </a:cubicBezTo>
                  <a:cubicBezTo>
                    <a:pt x="11" y="0"/>
                    <a:pt x="3" y="9"/>
                    <a:pt x="3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7"/>
                  </a:cubicBezTo>
                  <a:cubicBezTo>
                    <a:pt x="13" y="21"/>
                    <a:pt x="71" y="75"/>
                    <a:pt x="71" y="75"/>
                  </a:cubicBezTo>
                  <a:cubicBezTo>
                    <a:pt x="71" y="75"/>
                    <a:pt x="76" y="79"/>
                    <a:pt x="76" y="83"/>
                  </a:cubicBezTo>
                  <a:cubicBezTo>
                    <a:pt x="76" y="86"/>
                    <a:pt x="86" y="72"/>
                    <a:pt x="86" y="7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šḷiḓé">
              <a:extLst>
                <a:ext uri="{FF2B5EF4-FFF2-40B4-BE49-F238E27FC236}">
                  <a16:creationId xmlns:a16="http://schemas.microsoft.com/office/drawing/2014/main" id="{63B76916-04F0-41D4-84E8-8A4DE459ABF0}"/>
                </a:ext>
              </a:extLst>
            </p:cNvPr>
            <p:cNvSpPr/>
            <p:nvPr/>
          </p:nvSpPr>
          <p:spPr bwMode="auto">
            <a:xfrm>
              <a:off x="5231264" y="2145159"/>
              <a:ext cx="61662" cy="59512"/>
            </a:xfrm>
            <a:custGeom>
              <a:avLst/>
              <a:gdLst>
                <a:gd name="T0" fmla="*/ 73 w 82"/>
                <a:gd name="T1" fmla="*/ 70 h 79"/>
                <a:gd name="T2" fmla="*/ 12 w 82"/>
                <a:gd name="T3" fmla="*/ 12 h 79"/>
                <a:gd name="T4" fmla="*/ 9 w 82"/>
                <a:gd name="T5" fmla="*/ 3 h 79"/>
                <a:gd name="T6" fmla="*/ 2 w 82"/>
                <a:gd name="T7" fmla="*/ 9 h 79"/>
                <a:gd name="T8" fmla="*/ 0 w 82"/>
                <a:gd name="T9" fmla="*/ 13 h 79"/>
                <a:gd name="T10" fmla="*/ 8 w 82"/>
                <a:gd name="T11" fmla="*/ 16 h 79"/>
                <a:gd name="T12" fmla="*/ 69 w 82"/>
                <a:gd name="T13" fmla="*/ 71 h 79"/>
                <a:gd name="T14" fmla="*/ 73 w 82"/>
                <a:gd name="T15" fmla="*/ 7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9">
                  <a:moveTo>
                    <a:pt x="73" y="70"/>
                  </a:moveTo>
                  <a:cubicBezTo>
                    <a:pt x="64" y="62"/>
                    <a:pt x="12" y="12"/>
                    <a:pt x="12" y="12"/>
                  </a:cubicBezTo>
                  <a:cubicBezTo>
                    <a:pt x="12" y="12"/>
                    <a:pt x="7" y="6"/>
                    <a:pt x="9" y="3"/>
                  </a:cubicBezTo>
                  <a:cubicBezTo>
                    <a:pt x="11" y="0"/>
                    <a:pt x="2" y="9"/>
                    <a:pt x="2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1"/>
                    <a:pt x="8" y="16"/>
                  </a:cubicBezTo>
                  <a:cubicBezTo>
                    <a:pt x="13" y="21"/>
                    <a:pt x="69" y="71"/>
                    <a:pt x="69" y="71"/>
                  </a:cubicBezTo>
                  <a:cubicBezTo>
                    <a:pt x="81" y="79"/>
                    <a:pt x="82" y="78"/>
                    <a:pt x="73" y="7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$ḻïḋê">
              <a:extLst>
                <a:ext uri="{FF2B5EF4-FFF2-40B4-BE49-F238E27FC236}">
                  <a16:creationId xmlns:a16="http://schemas.microsoft.com/office/drawing/2014/main" id="{4B2FEF26-7D76-4A23-BCCE-3E51D4B8CABD}"/>
                </a:ext>
              </a:extLst>
            </p:cNvPr>
            <p:cNvSpPr/>
            <p:nvPr/>
          </p:nvSpPr>
          <p:spPr bwMode="auto">
            <a:xfrm>
              <a:off x="5219793" y="2155914"/>
              <a:ext cx="58076" cy="65965"/>
            </a:xfrm>
            <a:custGeom>
              <a:avLst/>
              <a:gdLst>
                <a:gd name="T0" fmla="*/ 77 w 77"/>
                <a:gd name="T1" fmla="*/ 75 h 88"/>
                <a:gd name="T2" fmla="*/ 71 w 77"/>
                <a:gd name="T3" fmla="*/ 73 h 88"/>
                <a:gd name="T4" fmla="*/ 13 w 77"/>
                <a:gd name="T5" fmla="*/ 11 h 88"/>
                <a:gd name="T6" fmla="*/ 10 w 77"/>
                <a:gd name="T7" fmla="*/ 3 h 88"/>
                <a:gd name="T8" fmla="*/ 3 w 77"/>
                <a:gd name="T9" fmla="*/ 7 h 88"/>
                <a:gd name="T10" fmla="*/ 0 w 77"/>
                <a:gd name="T11" fmla="*/ 11 h 88"/>
                <a:gd name="T12" fmla="*/ 8 w 77"/>
                <a:gd name="T13" fmla="*/ 15 h 88"/>
                <a:gd name="T14" fmla="*/ 63 w 77"/>
                <a:gd name="T15" fmla="*/ 77 h 88"/>
                <a:gd name="T16" fmla="*/ 67 w 77"/>
                <a:gd name="T17" fmla="*/ 84 h 88"/>
                <a:gd name="T18" fmla="*/ 77 w 77"/>
                <a:gd name="T19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88">
                  <a:moveTo>
                    <a:pt x="77" y="75"/>
                  </a:moveTo>
                  <a:cubicBezTo>
                    <a:pt x="77" y="75"/>
                    <a:pt x="75" y="77"/>
                    <a:pt x="71" y="73"/>
                  </a:cubicBezTo>
                  <a:cubicBezTo>
                    <a:pt x="67" y="69"/>
                    <a:pt x="13" y="11"/>
                    <a:pt x="13" y="11"/>
                  </a:cubicBezTo>
                  <a:cubicBezTo>
                    <a:pt x="13" y="11"/>
                    <a:pt x="8" y="6"/>
                    <a:pt x="10" y="3"/>
                  </a:cubicBezTo>
                  <a:cubicBezTo>
                    <a:pt x="12" y="0"/>
                    <a:pt x="3" y="7"/>
                    <a:pt x="3" y="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" y="10"/>
                    <a:pt x="8" y="15"/>
                  </a:cubicBezTo>
                  <a:cubicBezTo>
                    <a:pt x="13" y="20"/>
                    <a:pt x="63" y="77"/>
                    <a:pt x="63" y="77"/>
                  </a:cubicBezTo>
                  <a:cubicBezTo>
                    <a:pt x="63" y="77"/>
                    <a:pt x="68" y="81"/>
                    <a:pt x="67" y="84"/>
                  </a:cubicBezTo>
                  <a:cubicBezTo>
                    <a:pt x="67" y="88"/>
                    <a:pt x="77" y="75"/>
                    <a:pt x="77" y="7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ŝľiḑè">
              <a:extLst>
                <a:ext uri="{FF2B5EF4-FFF2-40B4-BE49-F238E27FC236}">
                  <a16:creationId xmlns:a16="http://schemas.microsoft.com/office/drawing/2014/main" id="{D37CB95A-8437-40B2-9B0E-473D5845F7B6}"/>
                </a:ext>
              </a:extLst>
            </p:cNvPr>
            <p:cNvSpPr/>
            <p:nvPr/>
          </p:nvSpPr>
          <p:spPr bwMode="auto">
            <a:xfrm>
              <a:off x="5206887" y="2166669"/>
              <a:ext cx="58794" cy="68832"/>
            </a:xfrm>
            <a:custGeom>
              <a:avLst/>
              <a:gdLst>
                <a:gd name="T0" fmla="*/ 78 w 78"/>
                <a:gd name="T1" fmla="*/ 80 h 92"/>
                <a:gd name="T2" fmla="*/ 68 w 78"/>
                <a:gd name="T3" fmla="*/ 77 h 92"/>
                <a:gd name="T4" fmla="*/ 13 w 78"/>
                <a:gd name="T5" fmla="*/ 10 h 92"/>
                <a:gd name="T6" fmla="*/ 11 w 78"/>
                <a:gd name="T7" fmla="*/ 3 h 92"/>
                <a:gd name="T8" fmla="*/ 3 w 78"/>
                <a:gd name="T9" fmla="*/ 9 h 92"/>
                <a:gd name="T10" fmla="*/ 0 w 78"/>
                <a:gd name="T11" fmla="*/ 13 h 92"/>
                <a:gd name="T12" fmla="*/ 7 w 78"/>
                <a:gd name="T13" fmla="*/ 17 h 92"/>
                <a:gd name="T14" fmla="*/ 62 w 78"/>
                <a:gd name="T15" fmla="*/ 81 h 92"/>
                <a:gd name="T16" fmla="*/ 65 w 78"/>
                <a:gd name="T17" fmla="*/ 88 h 92"/>
                <a:gd name="T18" fmla="*/ 78 w 78"/>
                <a:gd name="T19" fmla="*/ 8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92">
                  <a:moveTo>
                    <a:pt x="78" y="80"/>
                  </a:moveTo>
                  <a:cubicBezTo>
                    <a:pt x="78" y="80"/>
                    <a:pt x="72" y="81"/>
                    <a:pt x="68" y="77"/>
                  </a:cubicBezTo>
                  <a:cubicBezTo>
                    <a:pt x="64" y="73"/>
                    <a:pt x="13" y="10"/>
                    <a:pt x="13" y="10"/>
                  </a:cubicBezTo>
                  <a:cubicBezTo>
                    <a:pt x="13" y="10"/>
                    <a:pt x="9" y="6"/>
                    <a:pt x="11" y="3"/>
                  </a:cubicBezTo>
                  <a:cubicBezTo>
                    <a:pt x="13" y="0"/>
                    <a:pt x="3" y="9"/>
                    <a:pt x="3" y="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3" y="12"/>
                    <a:pt x="7" y="17"/>
                  </a:cubicBezTo>
                  <a:cubicBezTo>
                    <a:pt x="12" y="23"/>
                    <a:pt x="62" y="81"/>
                    <a:pt x="62" y="81"/>
                  </a:cubicBezTo>
                  <a:cubicBezTo>
                    <a:pt x="62" y="81"/>
                    <a:pt x="65" y="84"/>
                    <a:pt x="65" y="88"/>
                  </a:cubicBezTo>
                  <a:cubicBezTo>
                    <a:pt x="64" y="92"/>
                    <a:pt x="78" y="80"/>
                    <a:pt x="78" y="80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ïŝļiḋé">
              <a:extLst>
                <a:ext uri="{FF2B5EF4-FFF2-40B4-BE49-F238E27FC236}">
                  <a16:creationId xmlns:a16="http://schemas.microsoft.com/office/drawing/2014/main" id="{B4C2EB90-029B-48DA-8935-9F56C5194C3A}"/>
                </a:ext>
              </a:extLst>
            </p:cNvPr>
            <p:cNvSpPr/>
            <p:nvPr/>
          </p:nvSpPr>
          <p:spPr bwMode="auto">
            <a:xfrm>
              <a:off x="5191830" y="2175990"/>
              <a:ext cx="58794" cy="76002"/>
            </a:xfrm>
            <a:custGeom>
              <a:avLst/>
              <a:gdLst>
                <a:gd name="T0" fmla="*/ 78 w 78"/>
                <a:gd name="T1" fmla="*/ 84 h 101"/>
                <a:gd name="T2" fmla="*/ 68 w 78"/>
                <a:gd name="T3" fmla="*/ 79 h 101"/>
                <a:gd name="T4" fmla="*/ 16 w 78"/>
                <a:gd name="T5" fmla="*/ 12 h 101"/>
                <a:gd name="T6" fmla="*/ 13 w 78"/>
                <a:gd name="T7" fmla="*/ 3 h 101"/>
                <a:gd name="T8" fmla="*/ 6 w 78"/>
                <a:gd name="T9" fmla="*/ 12 h 101"/>
                <a:gd name="T10" fmla="*/ 0 w 78"/>
                <a:gd name="T11" fmla="*/ 15 h 101"/>
                <a:gd name="T12" fmla="*/ 8 w 78"/>
                <a:gd name="T13" fmla="*/ 20 h 101"/>
                <a:gd name="T14" fmla="*/ 59 w 78"/>
                <a:gd name="T15" fmla="*/ 89 h 101"/>
                <a:gd name="T16" fmla="*/ 60 w 78"/>
                <a:gd name="T17" fmla="*/ 98 h 101"/>
                <a:gd name="T18" fmla="*/ 78 w 78"/>
                <a:gd name="T19" fmla="*/ 8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01">
                  <a:moveTo>
                    <a:pt x="78" y="84"/>
                  </a:moveTo>
                  <a:cubicBezTo>
                    <a:pt x="78" y="84"/>
                    <a:pt x="72" y="84"/>
                    <a:pt x="68" y="79"/>
                  </a:cubicBezTo>
                  <a:cubicBezTo>
                    <a:pt x="64" y="75"/>
                    <a:pt x="16" y="12"/>
                    <a:pt x="16" y="12"/>
                  </a:cubicBezTo>
                  <a:cubicBezTo>
                    <a:pt x="16" y="12"/>
                    <a:pt x="11" y="6"/>
                    <a:pt x="13" y="3"/>
                  </a:cubicBezTo>
                  <a:cubicBezTo>
                    <a:pt x="16" y="0"/>
                    <a:pt x="6" y="12"/>
                    <a:pt x="6" y="12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4"/>
                    <a:pt x="8" y="20"/>
                  </a:cubicBezTo>
                  <a:cubicBezTo>
                    <a:pt x="12" y="25"/>
                    <a:pt x="59" y="89"/>
                    <a:pt x="59" y="89"/>
                  </a:cubicBezTo>
                  <a:cubicBezTo>
                    <a:pt x="59" y="89"/>
                    <a:pt x="64" y="93"/>
                    <a:pt x="60" y="98"/>
                  </a:cubicBezTo>
                  <a:cubicBezTo>
                    <a:pt x="59" y="101"/>
                    <a:pt x="78" y="84"/>
                    <a:pt x="78" y="8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ṩľîďé">
              <a:extLst>
                <a:ext uri="{FF2B5EF4-FFF2-40B4-BE49-F238E27FC236}">
                  <a16:creationId xmlns:a16="http://schemas.microsoft.com/office/drawing/2014/main" id="{A293F3FD-CB3C-498C-9487-809ECD800BCF}"/>
                </a:ext>
              </a:extLst>
            </p:cNvPr>
            <p:cNvSpPr/>
            <p:nvPr/>
          </p:nvSpPr>
          <p:spPr bwMode="auto">
            <a:xfrm>
              <a:off x="4801787" y="2228332"/>
              <a:ext cx="56643" cy="48757"/>
            </a:xfrm>
            <a:custGeom>
              <a:avLst/>
              <a:gdLst>
                <a:gd name="T0" fmla="*/ 68 w 75"/>
                <a:gd name="T1" fmla="*/ 2 h 65"/>
                <a:gd name="T2" fmla="*/ 67 w 75"/>
                <a:gd name="T3" fmla="*/ 5 h 65"/>
                <a:gd name="T4" fmla="*/ 59 w 75"/>
                <a:gd name="T5" fmla="*/ 17 h 65"/>
                <a:gd name="T6" fmla="*/ 64 w 75"/>
                <a:gd name="T7" fmla="*/ 22 h 65"/>
                <a:gd name="T8" fmla="*/ 72 w 75"/>
                <a:gd name="T9" fmla="*/ 31 h 65"/>
                <a:gd name="T10" fmla="*/ 73 w 75"/>
                <a:gd name="T11" fmla="*/ 39 h 65"/>
                <a:gd name="T12" fmla="*/ 69 w 75"/>
                <a:gd name="T13" fmla="*/ 41 h 65"/>
                <a:gd name="T14" fmla="*/ 58 w 75"/>
                <a:gd name="T15" fmla="*/ 40 h 65"/>
                <a:gd name="T16" fmla="*/ 58 w 75"/>
                <a:gd name="T17" fmla="*/ 34 h 65"/>
                <a:gd name="T18" fmla="*/ 48 w 75"/>
                <a:gd name="T19" fmla="*/ 27 h 65"/>
                <a:gd name="T20" fmla="*/ 44 w 75"/>
                <a:gd name="T21" fmla="*/ 38 h 65"/>
                <a:gd name="T22" fmla="*/ 52 w 75"/>
                <a:gd name="T23" fmla="*/ 41 h 65"/>
                <a:gd name="T24" fmla="*/ 52 w 75"/>
                <a:gd name="T25" fmla="*/ 51 h 65"/>
                <a:gd name="T26" fmla="*/ 45 w 75"/>
                <a:gd name="T27" fmla="*/ 51 h 65"/>
                <a:gd name="T28" fmla="*/ 26 w 75"/>
                <a:gd name="T29" fmla="*/ 48 h 65"/>
                <a:gd name="T30" fmla="*/ 16 w 75"/>
                <a:gd name="T31" fmla="*/ 55 h 65"/>
                <a:gd name="T32" fmla="*/ 5 w 75"/>
                <a:gd name="T33" fmla="*/ 65 h 65"/>
                <a:gd name="T34" fmla="*/ 4 w 75"/>
                <a:gd name="T35" fmla="*/ 64 h 65"/>
                <a:gd name="T36" fmla="*/ 6 w 75"/>
                <a:gd name="T37" fmla="*/ 59 h 65"/>
                <a:gd name="T38" fmla="*/ 17 w 75"/>
                <a:gd name="T39" fmla="*/ 48 h 65"/>
                <a:gd name="T40" fmla="*/ 19 w 75"/>
                <a:gd name="T41" fmla="*/ 33 h 65"/>
                <a:gd name="T42" fmla="*/ 33 w 75"/>
                <a:gd name="T43" fmla="*/ 28 h 65"/>
                <a:gd name="T44" fmla="*/ 38 w 75"/>
                <a:gd name="T45" fmla="*/ 24 h 65"/>
                <a:gd name="T46" fmla="*/ 28 w 75"/>
                <a:gd name="T47" fmla="*/ 21 h 65"/>
                <a:gd name="T48" fmla="*/ 23 w 75"/>
                <a:gd name="T49" fmla="*/ 21 h 65"/>
                <a:gd name="T50" fmla="*/ 16 w 75"/>
                <a:gd name="T51" fmla="*/ 21 h 65"/>
                <a:gd name="T52" fmla="*/ 10 w 75"/>
                <a:gd name="T53" fmla="*/ 27 h 65"/>
                <a:gd name="T54" fmla="*/ 3 w 75"/>
                <a:gd name="T55" fmla="*/ 30 h 65"/>
                <a:gd name="T56" fmla="*/ 1 w 75"/>
                <a:gd name="T57" fmla="*/ 24 h 65"/>
                <a:gd name="T58" fmla="*/ 9 w 75"/>
                <a:gd name="T59" fmla="*/ 13 h 65"/>
                <a:gd name="T60" fmla="*/ 13 w 75"/>
                <a:gd name="T61" fmla="*/ 10 h 65"/>
                <a:gd name="T62" fmla="*/ 19 w 75"/>
                <a:gd name="T63" fmla="*/ 14 h 65"/>
                <a:gd name="T64" fmla="*/ 23 w 75"/>
                <a:gd name="T65" fmla="*/ 14 h 65"/>
                <a:gd name="T66" fmla="*/ 42 w 75"/>
                <a:gd name="T67" fmla="*/ 15 h 65"/>
                <a:gd name="T68" fmla="*/ 46 w 75"/>
                <a:gd name="T69" fmla="*/ 16 h 65"/>
                <a:gd name="T70" fmla="*/ 50 w 75"/>
                <a:gd name="T71" fmla="*/ 14 h 65"/>
                <a:gd name="T72" fmla="*/ 65 w 75"/>
                <a:gd name="T73" fmla="*/ 2 h 65"/>
                <a:gd name="T74" fmla="*/ 68 w 75"/>
                <a:gd name="T75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65">
                  <a:moveTo>
                    <a:pt x="68" y="2"/>
                  </a:moveTo>
                  <a:cubicBezTo>
                    <a:pt x="69" y="3"/>
                    <a:pt x="68" y="4"/>
                    <a:pt x="67" y="5"/>
                  </a:cubicBezTo>
                  <a:cubicBezTo>
                    <a:pt x="66" y="7"/>
                    <a:pt x="58" y="14"/>
                    <a:pt x="59" y="17"/>
                  </a:cubicBezTo>
                  <a:cubicBezTo>
                    <a:pt x="59" y="19"/>
                    <a:pt x="63" y="21"/>
                    <a:pt x="64" y="22"/>
                  </a:cubicBezTo>
                  <a:cubicBezTo>
                    <a:pt x="67" y="25"/>
                    <a:pt x="70" y="28"/>
                    <a:pt x="72" y="31"/>
                  </a:cubicBezTo>
                  <a:cubicBezTo>
                    <a:pt x="73" y="33"/>
                    <a:pt x="75" y="36"/>
                    <a:pt x="73" y="39"/>
                  </a:cubicBezTo>
                  <a:cubicBezTo>
                    <a:pt x="72" y="40"/>
                    <a:pt x="71" y="41"/>
                    <a:pt x="69" y="41"/>
                  </a:cubicBezTo>
                  <a:cubicBezTo>
                    <a:pt x="66" y="42"/>
                    <a:pt x="59" y="43"/>
                    <a:pt x="58" y="40"/>
                  </a:cubicBezTo>
                  <a:cubicBezTo>
                    <a:pt x="56" y="38"/>
                    <a:pt x="59" y="36"/>
                    <a:pt x="58" y="34"/>
                  </a:cubicBezTo>
                  <a:cubicBezTo>
                    <a:pt x="58" y="31"/>
                    <a:pt x="53" y="24"/>
                    <a:pt x="48" y="27"/>
                  </a:cubicBezTo>
                  <a:cubicBezTo>
                    <a:pt x="45" y="29"/>
                    <a:pt x="44" y="33"/>
                    <a:pt x="44" y="38"/>
                  </a:cubicBezTo>
                  <a:cubicBezTo>
                    <a:pt x="44" y="43"/>
                    <a:pt x="48" y="40"/>
                    <a:pt x="52" y="41"/>
                  </a:cubicBezTo>
                  <a:cubicBezTo>
                    <a:pt x="54" y="42"/>
                    <a:pt x="54" y="48"/>
                    <a:pt x="52" y="51"/>
                  </a:cubicBezTo>
                  <a:cubicBezTo>
                    <a:pt x="50" y="53"/>
                    <a:pt x="47" y="52"/>
                    <a:pt x="45" y="51"/>
                  </a:cubicBezTo>
                  <a:cubicBezTo>
                    <a:pt x="41" y="49"/>
                    <a:pt x="31" y="46"/>
                    <a:pt x="26" y="48"/>
                  </a:cubicBezTo>
                  <a:cubicBezTo>
                    <a:pt x="22" y="49"/>
                    <a:pt x="19" y="53"/>
                    <a:pt x="16" y="55"/>
                  </a:cubicBezTo>
                  <a:cubicBezTo>
                    <a:pt x="14" y="57"/>
                    <a:pt x="7" y="65"/>
                    <a:pt x="5" y="65"/>
                  </a:cubicBezTo>
                  <a:cubicBezTo>
                    <a:pt x="5" y="64"/>
                    <a:pt x="5" y="64"/>
                    <a:pt x="4" y="64"/>
                  </a:cubicBezTo>
                  <a:cubicBezTo>
                    <a:pt x="3" y="62"/>
                    <a:pt x="5" y="60"/>
                    <a:pt x="6" y="59"/>
                  </a:cubicBezTo>
                  <a:cubicBezTo>
                    <a:pt x="10" y="56"/>
                    <a:pt x="15" y="53"/>
                    <a:pt x="17" y="48"/>
                  </a:cubicBezTo>
                  <a:cubicBezTo>
                    <a:pt x="18" y="43"/>
                    <a:pt x="15" y="35"/>
                    <a:pt x="19" y="33"/>
                  </a:cubicBezTo>
                  <a:cubicBezTo>
                    <a:pt x="22" y="31"/>
                    <a:pt x="29" y="29"/>
                    <a:pt x="33" y="28"/>
                  </a:cubicBezTo>
                  <a:cubicBezTo>
                    <a:pt x="35" y="27"/>
                    <a:pt x="38" y="27"/>
                    <a:pt x="38" y="24"/>
                  </a:cubicBezTo>
                  <a:cubicBezTo>
                    <a:pt x="36" y="21"/>
                    <a:pt x="32" y="21"/>
                    <a:pt x="28" y="21"/>
                  </a:cubicBezTo>
                  <a:cubicBezTo>
                    <a:pt x="27" y="21"/>
                    <a:pt x="25" y="21"/>
                    <a:pt x="23" y="21"/>
                  </a:cubicBezTo>
                  <a:cubicBezTo>
                    <a:pt x="21" y="20"/>
                    <a:pt x="18" y="20"/>
                    <a:pt x="16" y="21"/>
                  </a:cubicBezTo>
                  <a:cubicBezTo>
                    <a:pt x="14" y="22"/>
                    <a:pt x="12" y="25"/>
                    <a:pt x="10" y="27"/>
                  </a:cubicBezTo>
                  <a:cubicBezTo>
                    <a:pt x="9" y="28"/>
                    <a:pt x="6" y="31"/>
                    <a:pt x="3" y="30"/>
                  </a:cubicBezTo>
                  <a:cubicBezTo>
                    <a:pt x="1" y="30"/>
                    <a:pt x="0" y="27"/>
                    <a:pt x="1" y="24"/>
                  </a:cubicBezTo>
                  <a:cubicBezTo>
                    <a:pt x="3" y="21"/>
                    <a:pt x="6" y="16"/>
                    <a:pt x="9" y="13"/>
                  </a:cubicBezTo>
                  <a:cubicBezTo>
                    <a:pt x="10" y="12"/>
                    <a:pt x="11" y="9"/>
                    <a:pt x="13" y="10"/>
                  </a:cubicBezTo>
                  <a:cubicBezTo>
                    <a:pt x="16" y="10"/>
                    <a:pt x="16" y="14"/>
                    <a:pt x="19" y="14"/>
                  </a:cubicBezTo>
                  <a:cubicBezTo>
                    <a:pt x="20" y="15"/>
                    <a:pt x="21" y="14"/>
                    <a:pt x="23" y="14"/>
                  </a:cubicBezTo>
                  <a:cubicBezTo>
                    <a:pt x="29" y="13"/>
                    <a:pt x="36" y="13"/>
                    <a:pt x="42" y="15"/>
                  </a:cubicBezTo>
                  <a:cubicBezTo>
                    <a:pt x="43" y="15"/>
                    <a:pt x="45" y="16"/>
                    <a:pt x="46" y="16"/>
                  </a:cubicBezTo>
                  <a:cubicBezTo>
                    <a:pt x="48" y="15"/>
                    <a:pt x="49" y="15"/>
                    <a:pt x="50" y="14"/>
                  </a:cubicBezTo>
                  <a:cubicBezTo>
                    <a:pt x="56" y="11"/>
                    <a:pt x="60" y="6"/>
                    <a:pt x="65" y="2"/>
                  </a:cubicBezTo>
                  <a:cubicBezTo>
                    <a:pt x="66" y="2"/>
                    <a:pt x="68" y="0"/>
                    <a:pt x="68" y="2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ṩľíďê">
              <a:extLst>
                <a:ext uri="{FF2B5EF4-FFF2-40B4-BE49-F238E27FC236}">
                  <a16:creationId xmlns:a16="http://schemas.microsoft.com/office/drawing/2014/main" id="{CE6647C9-D512-4D53-9A7F-7855B6BC5CB6}"/>
                </a:ext>
              </a:extLst>
            </p:cNvPr>
            <p:cNvSpPr/>
            <p:nvPr/>
          </p:nvSpPr>
          <p:spPr bwMode="auto">
            <a:xfrm>
              <a:off x="5111526" y="2229049"/>
              <a:ext cx="65246" cy="63097"/>
            </a:xfrm>
            <a:custGeom>
              <a:avLst/>
              <a:gdLst>
                <a:gd name="T0" fmla="*/ 44 w 87"/>
                <a:gd name="T1" fmla="*/ 5 h 84"/>
                <a:gd name="T2" fmla="*/ 62 w 87"/>
                <a:gd name="T3" fmla="*/ 11 h 84"/>
                <a:gd name="T4" fmla="*/ 56 w 87"/>
                <a:gd name="T5" fmla="*/ 4 h 84"/>
                <a:gd name="T6" fmla="*/ 63 w 87"/>
                <a:gd name="T7" fmla="*/ 22 h 84"/>
                <a:gd name="T8" fmla="*/ 69 w 87"/>
                <a:gd name="T9" fmla="*/ 29 h 84"/>
                <a:gd name="T10" fmla="*/ 86 w 87"/>
                <a:gd name="T11" fmla="*/ 33 h 84"/>
                <a:gd name="T12" fmla="*/ 73 w 87"/>
                <a:gd name="T13" fmla="*/ 39 h 84"/>
                <a:gd name="T14" fmla="*/ 55 w 87"/>
                <a:gd name="T15" fmla="*/ 38 h 84"/>
                <a:gd name="T16" fmla="*/ 41 w 87"/>
                <a:gd name="T17" fmla="*/ 45 h 84"/>
                <a:gd name="T18" fmla="*/ 17 w 87"/>
                <a:gd name="T19" fmla="*/ 51 h 84"/>
                <a:gd name="T20" fmla="*/ 37 w 87"/>
                <a:gd name="T21" fmla="*/ 42 h 84"/>
                <a:gd name="T22" fmla="*/ 27 w 87"/>
                <a:gd name="T23" fmla="*/ 23 h 84"/>
                <a:gd name="T24" fmla="*/ 28 w 87"/>
                <a:gd name="T25" fmla="*/ 15 h 84"/>
                <a:gd name="T26" fmla="*/ 36 w 87"/>
                <a:gd name="T27" fmla="*/ 33 h 84"/>
                <a:gd name="T28" fmla="*/ 42 w 87"/>
                <a:gd name="T29" fmla="*/ 37 h 84"/>
                <a:gd name="T30" fmla="*/ 44 w 87"/>
                <a:gd name="T31" fmla="*/ 25 h 84"/>
                <a:gd name="T32" fmla="*/ 54 w 87"/>
                <a:gd name="T33" fmla="*/ 21 h 84"/>
                <a:gd name="T34" fmla="*/ 41 w 87"/>
                <a:gd name="T35" fmla="*/ 2 h 84"/>
                <a:gd name="T36" fmla="*/ 17 w 87"/>
                <a:gd name="T37" fmla="*/ 33 h 84"/>
                <a:gd name="T38" fmla="*/ 23 w 87"/>
                <a:gd name="T39" fmla="*/ 38 h 84"/>
                <a:gd name="T40" fmla="*/ 57 w 87"/>
                <a:gd name="T41" fmla="*/ 48 h 84"/>
                <a:gd name="T42" fmla="*/ 30 w 87"/>
                <a:gd name="T43" fmla="*/ 60 h 84"/>
                <a:gd name="T44" fmla="*/ 35 w 87"/>
                <a:gd name="T45" fmla="*/ 61 h 84"/>
                <a:gd name="T46" fmla="*/ 50 w 87"/>
                <a:gd name="T47" fmla="*/ 63 h 84"/>
                <a:gd name="T48" fmla="*/ 49 w 87"/>
                <a:gd name="T49" fmla="*/ 70 h 84"/>
                <a:gd name="T50" fmla="*/ 68 w 87"/>
                <a:gd name="T51" fmla="*/ 64 h 84"/>
                <a:gd name="T52" fmla="*/ 67 w 87"/>
                <a:gd name="T53" fmla="*/ 60 h 84"/>
                <a:gd name="T54" fmla="*/ 55 w 87"/>
                <a:gd name="T55" fmla="*/ 57 h 84"/>
                <a:gd name="T56" fmla="*/ 63 w 87"/>
                <a:gd name="T57" fmla="*/ 51 h 84"/>
                <a:gd name="T58" fmla="*/ 6 w 87"/>
                <a:gd name="T59" fmla="*/ 54 h 84"/>
                <a:gd name="T60" fmla="*/ 3 w 87"/>
                <a:gd name="T61" fmla="*/ 65 h 84"/>
                <a:gd name="T62" fmla="*/ 6 w 87"/>
                <a:gd name="T63" fmla="*/ 54 h 84"/>
                <a:gd name="T64" fmla="*/ 61 w 87"/>
                <a:gd name="T65" fmla="*/ 74 h 84"/>
                <a:gd name="T66" fmla="*/ 45 w 87"/>
                <a:gd name="T67" fmla="*/ 84 h 84"/>
                <a:gd name="T68" fmla="*/ 42 w 87"/>
                <a:gd name="T69" fmla="*/ 74 h 84"/>
                <a:gd name="T70" fmla="*/ 44 w 87"/>
                <a:gd name="T71" fmla="*/ 79 h 84"/>
                <a:gd name="T72" fmla="*/ 59 w 87"/>
                <a:gd name="T73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7" h="84">
                  <a:moveTo>
                    <a:pt x="41" y="2"/>
                  </a:moveTo>
                  <a:cubicBezTo>
                    <a:pt x="43" y="0"/>
                    <a:pt x="44" y="3"/>
                    <a:pt x="44" y="5"/>
                  </a:cubicBezTo>
                  <a:cubicBezTo>
                    <a:pt x="43" y="8"/>
                    <a:pt x="42" y="12"/>
                    <a:pt x="44" y="13"/>
                  </a:cubicBezTo>
                  <a:cubicBezTo>
                    <a:pt x="47" y="15"/>
                    <a:pt x="62" y="18"/>
                    <a:pt x="62" y="11"/>
                  </a:cubicBezTo>
                  <a:cubicBezTo>
                    <a:pt x="61" y="9"/>
                    <a:pt x="59" y="9"/>
                    <a:pt x="57" y="9"/>
                  </a:cubicBezTo>
                  <a:cubicBezTo>
                    <a:pt x="53" y="9"/>
                    <a:pt x="54" y="6"/>
                    <a:pt x="56" y="4"/>
                  </a:cubicBezTo>
                  <a:cubicBezTo>
                    <a:pt x="60" y="2"/>
                    <a:pt x="66" y="1"/>
                    <a:pt x="67" y="6"/>
                  </a:cubicBezTo>
                  <a:cubicBezTo>
                    <a:pt x="68" y="8"/>
                    <a:pt x="64" y="20"/>
                    <a:pt x="63" y="22"/>
                  </a:cubicBezTo>
                  <a:cubicBezTo>
                    <a:pt x="63" y="24"/>
                    <a:pt x="61" y="26"/>
                    <a:pt x="62" y="28"/>
                  </a:cubicBezTo>
                  <a:cubicBezTo>
                    <a:pt x="63" y="30"/>
                    <a:pt x="67" y="29"/>
                    <a:pt x="69" y="29"/>
                  </a:cubicBezTo>
                  <a:cubicBezTo>
                    <a:pt x="74" y="29"/>
                    <a:pt x="82" y="27"/>
                    <a:pt x="85" y="29"/>
                  </a:cubicBezTo>
                  <a:cubicBezTo>
                    <a:pt x="86" y="30"/>
                    <a:pt x="86" y="31"/>
                    <a:pt x="86" y="33"/>
                  </a:cubicBezTo>
                  <a:cubicBezTo>
                    <a:pt x="87" y="37"/>
                    <a:pt x="83" y="37"/>
                    <a:pt x="80" y="38"/>
                  </a:cubicBezTo>
                  <a:cubicBezTo>
                    <a:pt x="78" y="38"/>
                    <a:pt x="75" y="40"/>
                    <a:pt x="73" y="39"/>
                  </a:cubicBezTo>
                  <a:cubicBezTo>
                    <a:pt x="72" y="38"/>
                    <a:pt x="73" y="35"/>
                    <a:pt x="72" y="34"/>
                  </a:cubicBezTo>
                  <a:cubicBezTo>
                    <a:pt x="70" y="32"/>
                    <a:pt x="58" y="37"/>
                    <a:pt x="55" y="38"/>
                  </a:cubicBezTo>
                  <a:cubicBezTo>
                    <a:pt x="52" y="39"/>
                    <a:pt x="48" y="39"/>
                    <a:pt x="46" y="41"/>
                  </a:cubicBezTo>
                  <a:cubicBezTo>
                    <a:pt x="44" y="42"/>
                    <a:pt x="42" y="43"/>
                    <a:pt x="41" y="45"/>
                  </a:cubicBezTo>
                  <a:cubicBezTo>
                    <a:pt x="38" y="50"/>
                    <a:pt x="24" y="51"/>
                    <a:pt x="17" y="53"/>
                  </a:cubicBezTo>
                  <a:cubicBezTo>
                    <a:pt x="15" y="53"/>
                    <a:pt x="16" y="51"/>
                    <a:pt x="17" y="51"/>
                  </a:cubicBezTo>
                  <a:cubicBezTo>
                    <a:pt x="25" y="48"/>
                    <a:pt x="27" y="45"/>
                    <a:pt x="35" y="43"/>
                  </a:cubicBezTo>
                  <a:cubicBezTo>
                    <a:pt x="36" y="43"/>
                    <a:pt x="37" y="43"/>
                    <a:pt x="37" y="42"/>
                  </a:cubicBezTo>
                  <a:cubicBezTo>
                    <a:pt x="38" y="40"/>
                    <a:pt x="34" y="38"/>
                    <a:pt x="33" y="37"/>
                  </a:cubicBezTo>
                  <a:cubicBezTo>
                    <a:pt x="30" y="34"/>
                    <a:pt x="28" y="28"/>
                    <a:pt x="27" y="23"/>
                  </a:cubicBezTo>
                  <a:cubicBezTo>
                    <a:pt x="27" y="21"/>
                    <a:pt x="26" y="16"/>
                    <a:pt x="27" y="15"/>
                  </a:cubicBezTo>
                  <a:cubicBezTo>
                    <a:pt x="27" y="15"/>
                    <a:pt x="27" y="15"/>
                    <a:pt x="28" y="15"/>
                  </a:cubicBezTo>
                  <a:cubicBezTo>
                    <a:pt x="29" y="15"/>
                    <a:pt x="30" y="17"/>
                    <a:pt x="30" y="19"/>
                  </a:cubicBezTo>
                  <a:cubicBezTo>
                    <a:pt x="32" y="23"/>
                    <a:pt x="34" y="29"/>
                    <a:pt x="36" y="33"/>
                  </a:cubicBezTo>
                  <a:cubicBezTo>
                    <a:pt x="37" y="35"/>
                    <a:pt x="38" y="39"/>
                    <a:pt x="40" y="39"/>
                  </a:cubicBezTo>
                  <a:cubicBezTo>
                    <a:pt x="41" y="39"/>
                    <a:pt x="42" y="37"/>
                    <a:pt x="42" y="37"/>
                  </a:cubicBezTo>
                  <a:cubicBezTo>
                    <a:pt x="45" y="33"/>
                    <a:pt x="41" y="29"/>
                    <a:pt x="42" y="25"/>
                  </a:cubicBezTo>
                  <a:cubicBezTo>
                    <a:pt x="42" y="24"/>
                    <a:pt x="43" y="24"/>
                    <a:pt x="44" y="25"/>
                  </a:cubicBezTo>
                  <a:cubicBezTo>
                    <a:pt x="45" y="26"/>
                    <a:pt x="46" y="29"/>
                    <a:pt x="47" y="30"/>
                  </a:cubicBezTo>
                  <a:cubicBezTo>
                    <a:pt x="50" y="31"/>
                    <a:pt x="55" y="23"/>
                    <a:pt x="54" y="21"/>
                  </a:cubicBezTo>
                  <a:cubicBezTo>
                    <a:pt x="52" y="19"/>
                    <a:pt x="42" y="20"/>
                    <a:pt x="39" y="19"/>
                  </a:cubicBezTo>
                  <a:cubicBezTo>
                    <a:pt x="33" y="17"/>
                    <a:pt x="37" y="4"/>
                    <a:pt x="41" y="2"/>
                  </a:cubicBezTo>
                  <a:close/>
                  <a:moveTo>
                    <a:pt x="19" y="31"/>
                  </a:moveTo>
                  <a:cubicBezTo>
                    <a:pt x="17" y="29"/>
                    <a:pt x="17" y="31"/>
                    <a:pt x="17" y="33"/>
                  </a:cubicBezTo>
                  <a:cubicBezTo>
                    <a:pt x="17" y="37"/>
                    <a:pt x="19" y="44"/>
                    <a:pt x="22" y="42"/>
                  </a:cubicBezTo>
                  <a:cubicBezTo>
                    <a:pt x="24" y="42"/>
                    <a:pt x="24" y="40"/>
                    <a:pt x="23" y="38"/>
                  </a:cubicBezTo>
                  <a:cubicBezTo>
                    <a:pt x="23" y="36"/>
                    <a:pt x="21" y="33"/>
                    <a:pt x="19" y="31"/>
                  </a:cubicBezTo>
                  <a:close/>
                  <a:moveTo>
                    <a:pt x="57" y="48"/>
                  </a:moveTo>
                  <a:cubicBezTo>
                    <a:pt x="55" y="49"/>
                    <a:pt x="52" y="49"/>
                    <a:pt x="50" y="49"/>
                  </a:cubicBezTo>
                  <a:cubicBezTo>
                    <a:pt x="42" y="52"/>
                    <a:pt x="36" y="51"/>
                    <a:pt x="30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2"/>
                    <a:pt x="34" y="62"/>
                    <a:pt x="35" y="61"/>
                  </a:cubicBezTo>
                  <a:cubicBezTo>
                    <a:pt x="37" y="60"/>
                    <a:pt x="45" y="57"/>
                    <a:pt x="47" y="57"/>
                  </a:cubicBezTo>
                  <a:cubicBezTo>
                    <a:pt x="50" y="57"/>
                    <a:pt x="48" y="61"/>
                    <a:pt x="50" y="63"/>
                  </a:cubicBezTo>
                  <a:cubicBezTo>
                    <a:pt x="51" y="64"/>
                    <a:pt x="54" y="64"/>
                    <a:pt x="54" y="66"/>
                  </a:cubicBezTo>
                  <a:cubicBezTo>
                    <a:pt x="54" y="67"/>
                    <a:pt x="50" y="68"/>
                    <a:pt x="49" y="70"/>
                  </a:cubicBezTo>
                  <a:cubicBezTo>
                    <a:pt x="48" y="71"/>
                    <a:pt x="48" y="71"/>
                    <a:pt x="50" y="71"/>
                  </a:cubicBezTo>
                  <a:cubicBezTo>
                    <a:pt x="56" y="70"/>
                    <a:pt x="62" y="65"/>
                    <a:pt x="68" y="64"/>
                  </a:cubicBezTo>
                  <a:cubicBezTo>
                    <a:pt x="69" y="64"/>
                    <a:pt x="70" y="64"/>
                    <a:pt x="70" y="63"/>
                  </a:cubicBezTo>
                  <a:cubicBezTo>
                    <a:pt x="72" y="61"/>
                    <a:pt x="68" y="60"/>
                    <a:pt x="67" y="60"/>
                  </a:cubicBezTo>
                  <a:cubicBezTo>
                    <a:pt x="63" y="60"/>
                    <a:pt x="58" y="61"/>
                    <a:pt x="55" y="60"/>
                  </a:cubicBezTo>
                  <a:cubicBezTo>
                    <a:pt x="55" y="59"/>
                    <a:pt x="54" y="58"/>
                    <a:pt x="55" y="57"/>
                  </a:cubicBezTo>
                  <a:cubicBezTo>
                    <a:pt x="55" y="54"/>
                    <a:pt x="60" y="54"/>
                    <a:pt x="62" y="53"/>
                  </a:cubicBezTo>
                  <a:cubicBezTo>
                    <a:pt x="63" y="52"/>
                    <a:pt x="63" y="52"/>
                    <a:pt x="63" y="51"/>
                  </a:cubicBezTo>
                  <a:cubicBezTo>
                    <a:pt x="63" y="49"/>
                    <a:pt x="60" y="48"/>
                    <a:pt x="57" y="48"/>
                  </a:cubicBezTo>
                  <a:close/>
                  <a:moveTo>
                    <a:pt x="6" y="54"/>
                  </a:moveTo>
                  <a:cubicBezTo>
                    <a:pt x="8" y="56"/>
                    <a:pt x="9" y="63"/>
                    <a:pt x="7" y="65"/>
                  </a:cubicBezTo>
                  <a:cubicBezTo>
                    <a:pt x="6" y="67"/>
                    <a:pt x="4" y="67"/>
                    <a:pt x="3" y="65"/>
                  </a:cubicBezTo>
                  <a:cubicBezTo>
                    <a:pt x="0" y="63"/>
                    <a:pt x="0" y="57"/>
                    <a:pt x="2" y="54"/>
                  </a:cubicBezTo>
                  <a:cubicBezTo>
                    <a:pt x="3" y="53"/>
                    <a:pt x="4" y="52"/>
                    <a:pt x="6" y="54"/>
                  </a:cubicBezTo>
                  <a:close/>
                  <a:moveTo>
                    <a:pt x="59" y="73"/>
                  </a:moveTo>
                  <a:cubicBezTo>
                    <a:pt x="60" y="73"/>
                    <a:pt x="60" y="73"/>
                    <a:pt x="61" y="74"/>
                  </a:cubicBezTo>
                  <a:cubicBezTo>
                    <a:pt x="61" y="75"/>
                    <a:pt x="60" y="77"/>
                    <a:pt x="60" y="78"/>
                  </a:cubicBezTo>
                  <a:cubicBezTo>
                    <a:pt x="57" y="83"/>
                    <a:pt x="52" y="83"/>
                    <a:pt x="45" y="84"/>
                  </a:cubicBezTo>
                  <a:cubicBezTo>
                    <a:pt x="42" y="84"/>
                    <a:pt x="36" y="83"/>
                    <a:pt x="35" y="81"/>
                  </a:cubicBezTo>
                  <a:cubicBezTo>
                    <a:pt x="35" y="79"/>
                    <a:pt x="40" y="76"/>
                    <a:pt x="42" y="74"/>
                  </a:cubicBezTo>
                  <a:cubicBezTo>
                    <a:pt x="45" y="73"/>
                    <a:pt x="44" y="73"/>
                    <a:pt x="44" y="75"/>
                  </a:cubicBezTo>
                  <a:cubicBezTo>
                    <a:pt x="44" y="77"/>
                    <a:pt x="44" y="78"/>
                    <a:pt x="44" y="79"/>
                  </a:cubicBezTo>
                  <a:cubicBezTo>
                    <a:pt x="45" y="80"/>
                    <a:pt x="49" y="81"/>
                    <a:pt x="51" y="80"/>
                  </a:cubicBezTo>
                  <a:cubicBezTo>
                    <a:pt x="55" y="80"/>
                    <a:pt x="57" y="76"/>
                    <a:pt x="59" y="7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ṥḻiďê">
              <a:extLst>
                <a:ext uri="{FF2B5EF4-FFF2-40B4-BE49-F238E27FC236}">
                  <a16:creationId xmlns:a16="http://schemas.microsoft.com/office/drawing/2014/main" id="{84635382-5704-4BEE-A66D-1CDA5FB33C3D}"/>
                </a:ext>
              </a:extLst>
            </p:cNvPr>
            <p:cNvSpPr/>
            <p:nvPr/>
          </p:nvSpPr>
          <p:spPr bwMode="auto">
            <a:xfrm>
              <a:off x="4892127" y="2251992"/>
              <a:ext cx="70264" cy="63813"/>
            </a:xfrm>
            <a:custGeom>
              <a:avLst/>
              <a:gdLst>
                <a:gd name="T0" fmla="*/ 51 w 94"/>
                <a:gd name="T1" fmla="*/ 1 h 84"/>
                <a:gd name="T2" fmla="*/ 57 w 94"/>
                <a:gd name="T3" fmla="*/ 8 h 84"/>
                <a:gd name="T4" fmla="*/ 69 w 94"/>
                <a:gd name="T5" fmla="*/ 11 h 84"/>
                <a:gd name="T6" fmla="*/ 65 w 94"/>
                <a:gd name="T7" fmla="*/ 15 h 84"/>
                <a:gd name="T8" fmla="*/ 52 w 94"/>
                <a:gd name="T9" fmla="*/ 14 h 84"/>
                <a:gd name="T10" fmla="*/ 46 w 94"/>
                <a:gd name="T11" fmla="*/ 20 h 84"/>
                <a:gd name="T12" fmla="*/ 31 w 94"/>
                <a:gd name="T13" fmla="*/ 34 h 84"/>
                <a:gd name="T14" fmla="*/ 21 w 94"/>
                <a:gd name="T15" fmla="*/ 37 h 84"/>
                <a:gd name="T16" fmla="*/ 25 w 94"/>
                <a:gd name="T17" fmla="*/ 30 h 84"/>
                <a:gd name="T18" fmla="*/ 42 w 94"/>
                <a:gd name="T19" fmla="*/ 15 h 84"/>
                <a:gd name="T20" fmla="*/ 32 w 94"/>
                <a:gd name="T21" fmla="*/ 4 h 84"/>
                <a:gd name="T22" fmla="*/ 44 w 94"/>
                <a:gd name="T23" fmla="*/ 3 h 84"/>
                <a:gd name="T24" fmla="*/ 51 w 94"/>
                <a:gd name="T25" fmla="*/ 1 h 84"/>
                <a:gd name="T26" fmla="*/ 12 w 94"/>
                <a:gd name="T27" fmla="*/ 35 h 84"/>
                <a:gd name="T28" fmla="*/ 9 w 94"/>
                <a:gd name="T29" fmla="*/ 50 h 84"/>
                <a:gd name="T30" fmla="*/ 6 w 94"/>
                <a:gd name="T31" fmla="*/ 54 h 84"/>
                <a:gd name="T32" fmla="*/ 1 w 94"/>
                <a:gd name="T33" fmla="*/ 47 h 84"/>
                <a:gd name="T34" fmla="*/ 9 w 94"/>
                <a:gd name="T35" fmla="*/ 30 h 84"/>
                <a:gd name="T36" fmla="*/ 12 w 94"/>
                <a:gd name="T37" fmla="*/ 35 h 84"/>
                <a:gd name="T38" fmla="*/ 52 w 94"/>
                <a:gd name="T39" fmla="*/ 30 h 84"/>
                <a:gd name="T40" fmla="*/ 46 w 94"/>
                <a:gd name="T41" fmla="*/ 43 h 84"/>
                <a:gd name="T42" fmla="*/ 33 w 94"/>
                <a:gd name="T43" fmla="*/ 51 h 84"/>
                <a:gd name="T44" fmla="*/ 34 w 94"/>
                <a:gd name="T45" fmla="*/ 53 h 84"/>
                <a:gd name="T46" fmla="*/ 38 w 94"/>
                <a:gd name="T47" fmla="*/ 55 h 84"/>
                <a:gd name="T48" fmla="*/ 28 w 94"/>
                <a:gd name="T49" fmla="*/ 60 h 84"/>
                <a:gd name="T50" fmla="*/ 27 w 94"/>
                <a:gd name="T51" fmla="*/ 62 h 84"/>
                <a:gd name="T52" fmla="*/ 36 w 94"/>
                <a:gd name="T53" fmla="*/ 66 h 84"/>
                <a:gd name="T54" fmla="*/ 35 w 94"/>
                <a:gd name="T55" fmla="*/ 76 h 84"/>
                <a:gd name="T56" fmla="*/ 39 w 94"/>
                <a:gd name="T57" fmla="*/ 76 h 84"/>
                <a:gd name="T58" fmla="*/ 46 w 94"/>
                <a:gd name="T59" fmla="*/ 67 h 84"/>
                <a:gd name="T60" fmla="*/ 48 w 94"/>
                <a:gd name="T61" fmla="*/ 62 h 84"/>
                <a:gd name="T62" fmla="*/ 54 w 94"/>
                <a:gd name="T63" fmla="*/ 61 h 84"/>
                <a:gd name="T64" fmla="*/ 55 w 94"/>
                <a:gd name="T65" fmla="*/ 59 h 84"/>
                <a:gd name="T66" fmla="*/ 50 w 94"/>
                <a:gd name="T67" fmla="*/ 55 h 84"/>
                <a:gd name="T68" fmla="*/ 57 w 94"/>
                <a:gd name="T69" fmla="*/ 50 h 84"/>
                <a:gd name="T70" fmla="*/ 54 w 94"/>
                <a:gd name="T71" fmla="*/ 41 h 84"/>
                <a:gd name="T72" fmla="*/ 55 w 94"/>
                <a:gd name="T73" fmla="*/ 39 h 84"/>
                <a:gd name="T74" fmla="*/ 85 w 94"/>
                <a:gd name="T75" fmla="*/ 41 h 84"/>
                <a:gd name="T76" fmla="*/ 65 w 94"/>
                <a:gd name="T77" fmla="*/ 73 h 84"/>
                <a:gd name="T78" fmla="*/ 60 w 94"/>
                <a:gd name="T79" fmla="*/ 76 h 84"/>
                <a:gd name="T80" fmla="*/ 72 w 94"/>
                <a:gd name="T81" fmla="*/ 83 h 84"/>
                <a:gd name="T82" fmla="*/ 87 w 94"/>
                <a:gd name="T83" fmla="*/ 57 h 84"/>
                <a:gd name="T84" fmla="*/ 93 w 94"/>
                <a:gd name="T85" fmla="*/ 49 h 84"/>
                <a:gd name="T86" fmla="*/ 93 w 94"/>
                <a:gd name="T87" fmla="*/ 33 h 84"/>
                <a:gd name="T88" fmla="*/ 81 w 94"/>
                <a:gd name="T89" fmla="*/ 32 h 84"/>
                <a:gd name="T90" fmla="*/ 52 w 94"/>
                <a:gd name="T91" fmla="*/ 30 h 84"/>
                <a:gd name="T92" fmla="*/ 37 w 94"/>
                <a:gd name="T93" fmla="*/ 43 h 84"/>
                <a:gd name="T94" fmla="*/ 36 w 94"/>
                <a:gd name="T95" fmla="*/ 45 h 84"/>
                <a:gd name="T96" fmla="*/ 30 w 94"/>
                <a:gd name="T97" fmla="*/ 45 h 84"/>
                <a:gd name="T98" fmla="*/ 30 w 94"/>
                <a:gd name="T99" fmla="*/ 43 h 84"/>
                <a:gd name="T100" fmla="*/ 37 w 94"/>
                <a:gd name="T101" fmla="*/ 4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4" h="84">
                  <a:moveTo>
                    <a:pt x="51" y="1"/>
                  </a:moveTo>
                  <a:cubicBezTo>
                    <a:pt x="54" y="1"/>
                    <a:pt x="54" y="6"/>
                    <a:pt x="57" y="8"/>
                  </a:cubicBezTo>
                  <a:cubicBezTo>
                    <a:pt x="60" y="10"/>
                    <a:pt x="65" y="9"/>
                    <a:pt x="69" y="11"/>
                  </a:cubicBezTo>
                  <a:cubicBezTo>
                    <a:pt x="75" y="13"/>
                    <a:pt x="69" y="16"/>
                    <a:pt x="65" y="15"/>
                  </a:cubicBezTo>
                  <a:cubicBezTo>
                    <a:pt x="62" y="15"/>
                    <a:pt x="55" y="13"/>
                    <a:pt x="52" y="14"/>
                  </a:cubicBezTo>
                  <a:cubicBezTo>
                    <a:pt x="49" y="15"/>
                    <a:pt x="47" y="18"/>
                    <a:pt x="46" y="20"/>
                  </a:cubicBezTo>
                  <a:cubicBezTo>
                    <a:pt x="42" y="24"/>
                    <a:pt x="36" y="32"/>
                    <a:pt x="31" y="34"/>
                  </a:cubicBezTo>
                  <a:cubicBezTo>
                    <a:pt x="30" y="35"/>
                    <a:pt x="23" y="39"/>
                    <a:pt x="21" y="37"/>
                  </a:cubicBezTo>
                  <a:cubicBezTo>
                    <a:pt x="20" y="34"/>
                    <a:pt x="24" y="31"/>
                    <a:pt x="25" y="30"/>
                  </a:cubicBezTo>
                  <a:cubicBezTo>
                    <a:pt x="29" y="26"/>
                    <a:pt x="41" y="21"/>
                    <a:pt x="42" y="15"/>
                  </a:cubicBezTo>
                  <a:cubicBezTo>
                    <a:pt x="43" y="10"/>
                    <a:pt x="32" y="9"/>
                    <a:pt x="32" y="4"/>
                  </a:cubicBezTo>
                  <a:cubicBezTo>
                    <a:pt x="34" y="0"/>
                    <a:pt x="40" y="4"/>
                    <a:pt x="44" y="3"/>
                  </a:cubicBezTo>
                  <a:cubicBezTo>
                    <a:pt x="47" y="3"/>
                    <a:pt x="49" y="2"/>
                    <a:pt x="51" y="1"/>
                  </a:cubicBezTo>
                  <a:close/>
                  <a:moveTo>
                    <a:pt x="12" y="35"/>
                  </a:moveTo>
                  <a:cubicBezTo>
                    <a:pt x="11" y="40"/>
                    <a:pt x="10" y="45"/>
                    <a:pt x="9" y="50"/>
                  </a:cubicBezTo>
                  <a:cubicBezTo>
                    <a:pt x="8" y="51"/>
                    <a:pt x="8" y="55"/>
                    <a:pt x="6" y="54"/>
                  </a:cubicBezTo>
                  <a:cubicBezTo>
                    <a:pt x="3" y="54"/>
                    <a:pt x="0" y="50"/>
                    <a:pt x="1" y="47"/>
                  </a:cubicBezTo>
                  <a:cubicBezTo>
                    <a:pt x="3" y="42"/>
                    <a:pt x="6" y="36"/>
                    <a:pt x="9" y="30"/>
                  </a:cubicBezTo>
                  <a:cubicBezTo>
                    <a:pt x="12" y="26"/>
                    <a:pt x="13" y="27"/>
                    <a:pt x="12" y="35"/>
                  </a:cubicBezTo>
                  <a:close/>
                  <a:moveTo>
                    <a:pt x="52" y="30"/>
                  </a:moveTo>
                  <a:cubicBezTo>
                    <a:pt x="46" y="32"/>
                    <a:pt x="49" y="37"/>
                    <a:pt x="46" y="43"/>
                  </a:cubicBezTo>
                  <a:cubicBezTo>
                    <a:pt x="44" y="47"/>
                    <a:pt x="39" y="49"/>
                    <a:pt x="33" y="51"/>
                  </a:cubicBezTo>
                  <a:cubicBezTo>
                    <a:pt x="32" y="52"/>
                    <a:pt x="32" y="53"/>
                    <a:pt x="34" y="53"/>
                  </a:cubicBezTo>
                  <a:cubicBezTo>
                    <a:pt x="35" y="54"/>
                    <a:pt x="37" y="54"/>
                    <a:pt x="38" y="55"/>
                  </a:cubicBezTo>
                  <a:cubicBezTo>
                    <a:pt x="38" y="60"/>
                    <a:pt x="30" y="56"/>
                    <a:pt x="28" y="60"/>
                  </a:cubicBezTo>
                  <a:cubicBezTo>
                    <a:pt x="28" y="61"/>
                    <a:pt x="27" y="61"/>
                    <a:pt x="27" y="62"/>
                  </a:cubicBezTo>
                  <a:cubicBezTo>
                    <a:pt x="29" y="65"/>
                    <a:pt x="34" y="63"/>
                    <a:pt x="36" y="66"/>
                  </a:cubicBezTo>
                  <a:cubicBezTo>
                    <a:pt x="37" y="68"/>
                    <a:pt x="35" y="73"/>
                    <a:pt x="35" y="76"/>
                  </a:cubicBezTo>
                  <a:cubicBezTo>
                    <a:pt x="36" y="78"/>
                    <a:pt x="37" y="77"/>
                    <a:pt x="39" y="76"/>
                  </a:cubicBezTo>
                  <a:cubicBezTo>
                    <a:pt x="41" y="74"/>
                    <a:pt x="45" y="69"/>
                    <a:pt x="46" y="67"/>
                  </a:cubicBezTo>
                  <a:cubicBezTo>
                    <a:pt x="46" y="65"/>
                    <a:pt x="46" y="63"/>
                    <a:pt x="48" y="62"/>
                  </a:cubicBezTo>
                  <a:cubicBezTo>
                    <a:pt x="49" y="61"/>
                    <a:pt x="52" y="62"/>
                    <a:pt x="54" y="61"/>
                  </a:cubicBezTo>
                  <a:cubicBezTo>
                    <a:pt x="56" y="61"/>
                    <a:pt x="56" y="60"/>
                    <a:pt x="55" y="59"/>
                  </a:cubicBezTo>
                  <a:cubicBezTo>
                    <a:pt x="53" y="58"/>
                    <a:pt x="50" y="56"/>
                    <a:pt x="50" y="55"/>
                  </a:cubicBezTo>
                  <a:cubicBezTo>
                    <a:pt x="51" y="53"/>
                    <a:pt x="56" y="53"/>
                    <a:pt x="57" y="50"/>
                  </a:cubicBezTo>
                  <a:cubicBezTo>
                    <a:pt x="57" y="47"/>
                    <a:pt x="52" y="46"/>
                    <a:pt x="54" y="41"/>
                  </a:cubicBezTo>
                  <a:cubicBezTo>
                    <a:pt x="54" y="40"/>
                    <a:pt x="54" y="39"/>
                    <a:pt x="55" y="39"/>
                  </a:cubicBezTo>
                  <a:cubicBezTo>
                    <a:pt x="60" y="36"/>
                    <a:pt x="83" y="36"/>
                    <a:pt x="85" y="41"/>
                  </a:cubicBezTo>
                  <a:cubicBezTo>
                    <a:pt x="89" y="53"/>
                    <a:pt x="77" y="72"/>
                    <a:pt x="65" y="73"/>
                  </a:cubicBezTo>
                  <a:cubicBezTo>
                    <a:pt x="63" y="73"/>
                    <a:pt x="58" y="73"/>
                    <a:pt x="60" y="76"/>
                  </a:cubicBezTo>
                  <a:cubicBezTo>
                    <a:pt x="61" y="80"/>
                    <a:pt x="69" y="84"/>
                    <a:pt x="72" y="83"/>
                  </a:cubicBezTo>
                  <a:cubicBezTo>
                    <a:pt x="78" y="80"/>
                    <a:pt x="84" y="64"/>
                    <a:pt x="87" y="57"/>
                  </a:cubicBezTo>
                  <a:cubicBezTo>
                    <a:pt x="89" y="54"/>
                    <a:pt x="92" y="52"/>
                    <a:pt x="93" y="49"/>
                  </a:cubicBezTo>
                  <a:cubicBezTo>
                    <a:pt x="94" y="45"/>
                    <a:pt x="94" y="35"/>
                    <a:pt x="93" y="33"/>
                  </a:cubicBezTo>
                  <a:cubicBezTo>
                    <a:pt x="91" y="30"/>
                    <a:pt x="88" y="32"/>
                    <a:pt x="81" y="32"/>
                  </a:cubicBezTo>
                  <a:cubicBezTo>
                    <a:pt x="74" y="31"/>
                    <a:pt x="61" y="30"/>
                    <a:pt x="52" y="30"/>
                  </a:cubicBezTo>
                  <a:close/>
                  <a:moveTo>
                    <a:pt x="37" y="43"/>
                  </a:moveTo>
                  <a:cubicBezTo>
                    <a:pt x="37" y="44"/>
                    <a:pt x="37" y="45"/>
                    <a:pt x="36" y="45"/>
                  </a:cubicBezTo>
                  <a:cubicBezTo>
                    <a:pt x="35" y="46"/>
                    <a:pt x="31" y="46"/>
                    <a:pt x="30" y="45"/>
                  </a:cubicBezTo>
                  <a:cubicBezTo>
                    <a:pt x="29" y="44"/>
                    <a:pt x="29" y="44"/>
                    <a:pt x="30" y="43"/>
                  </a:cubicBezTo>
                  <a:cubicBezTo>
                    <a:pt x="31" y="42"/>
                    <a:pt x="36" y="42"/>
                    <a:pt x="37" y="43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šļidè">
              <a:extLst>
                <a:ext uri="{FF2B5EF4-FFF2-40B4-BE49-F238E27FC236}">
                  <a16:creationId xmlns:a16="http://schemas.microsoft.com/office/drawing/2014/main" id="{DA8F2009-3FC6-4C47-A17F-E2F18295AB76}"/>
                </a:ext>
              </a:extLst>
            </p:cNvPr>
            <p:cNvSpPr/>
            <p:nvPr/>
          </p:nvSpPr>
          <p:spPr bwMode="auto">
            <a:xfrm>
              <a:off x="5016166" y="2262747"/>
              <a:ext cx="57360" cy="54493"/>
            </a:xfrm>
            <a:custGeom>
              <a:avLst/>
              <a:gdLst>
                <a:gd name="T0" fmla="*/ 35 w 76"/>
                <a:gd name="T1" fmla="*/ 0 h 72"/>
                <a:gd name="T2" fmla="*/ 38 w 76"/>
                <a:gd name="T3" fmla="*/ 20 h 72"/>
                <a:gd name="T4" fmla="*/ 38 w 76"/>
                <a:gd name="T5" fmla="*/ 26 h 72"/>
                <a:gd name="T6" fmla="*/ 64 w 76"/>
                <a:gd name="T7" fmla="*/ 31 h 72"/>
                <a:gd name="T8" fmla="*/ 61 w 76"/>
                <a:gd name="T9" fmla="*/ 37 h 72"/>
                <a:gd name="T10" fmla="*/ 36 w 76"/>
                <a:gd name="T11" fmla="*/ 35 h 72"/>
                <a:gd name="T12" fmla="*/ 31 w 76"/>
                <a:gd name="T13" fmla="*/ 44 h 72"/>
                <a:gd name="T14" fmla="*/ 19 w 76"/>
                <a:gd name="T15" fmla="*/ 55 h 72"/>
                <a:gd name="T16" fmla="*/ 10 w 76"/>
                <a:gd name="T17" fmla="*/ 56 h 72"/>
                <a:gd name="T18" fmla="*/ 21 w 76"/>
                <a:gd name="T19" fmla="*/ 45 h 72"/>
                <a:gd name="T20" fmla="*/ 24 w 76"/>
                <a:gd name="T21" fmla="*/ 38 h 72"/>
                <a:gd name="T22" fmla="*/ 0 w 76"/>
                <a:gd name="T23" fmla="*/ 34 h 72"/>
                <a:gd name="T24" fmla="*/ 0 w 76"/>
                <a:gd name="T25" fmla="*/ 34 h 72"/>
                <a:gd name="T26" fmla="*/ 7 w 76"/>
                <a:gd name="T27" fmla="*/ 31 h 72"/>
                <a:gd name="T28" fmla="*/ 25 w 76"/>
                <a:gd name="T29" fmla="*/ 30 h 72"/>
                <a:gd name="T30" fmla="*/ 32 w 76"/>
                <a:gd name="T31" fmla="*/ 14 h 72"/>
                <a:gd name="T32" fmla="*/ 35 w 76"/>
                <a:gd name="T33" fmla="*/ 0 h 72"/>
                <a:gd name="T34" fmla="*/ 52 w 76"/>
                <a:gd name="T35" fmla="*/ 49 h 72"/>
                <a:gd name="T36" fmla="*/ 48 w 76"/>
                <a:gd name="T37" fmla="*/ 50 h 72"/>
                <a:gd name="T38" fmla="*/ 51 w 76"/>
                <a:gd name="T39" fmla="*/ 54 h 72"/>
                <a:gd name="T40" fmla="*/ 55 w 76"/>
                <a:gd name="T41" fmla="*/ 57 h 72"/>
                <a:gd name="T42" fmla="*/ 67 w 76"/>
                <a:gd name="T43" fmla="*/ 69 h 72"/>
                <a:gd name="T44" fmla="*/ 74 w 76"/>
                <a:gd name="T45" fmla="*/ 70 h 72"/>
                <a:gd name="T46" fmla="*/ 72 w 76"/>
                <a:gd name="T47" fmla="*/ 61 h 72"/>
                <a:gd name="T48" fmla="*/ 52 w 76"/>
                <a:gd name="T49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" h="72">
                  <a:moveTo>
                    <a:pt x="35" y="0"/>
                  </a:moveTo>
                  <a:cubicBezTo>
                    <a:pt x="42" y="0"/>
                    <a:pt x="40" y="15"/>
                    <a:pt x="38" y="20"/>
                  </a:cubicBezTo>
                  <a:cubicBezTo>
                    <a:pt x="38" y="22"/>
                    <a:pt x="37" y="25"/>
                    <a:pt x="38" y="26"/>
                  </a:cubicBezTo>
                  <a:cubicBezTo>
                    <a:pt x="40" y="28"/>
                    <a:pt x="61" y="30"/>
                    <a:pt x="64" y="31"/>
                  </a:cubicBezTo>
                  <a:cubicBezTo>
                    <a:pt x="68" y="32"/>
                    <a:pt x="68" y="38"/>
                    <a:pt x="61" y="37"/>
                  </a:cubicBezTo>
                  <a:cubicBezTo>
                    <a:pt x="57" y="36"/>
                    <a:pt x="40" y="34"/>
                    <a:pt x="36" y="35"/>
                  </a:cubicBezTo>
                  <a:cubicBezTo>
                    <a:pt x="33" y="36"/>
                    <a:pt x="32" y="41"/>
                    <a:pt x="31" y="44"/>
                  </a:cubicBezTo>
                  <a:cubicBezTo>
                    <a:pt x="28" y="49"/>
                    <a:pt x="24" y="53"/>
                    <a:pt x="19" y="55"/>
                  </a:cubicBezTo>
                  <a:cubicBezTo>
                    <a:pt x="18" y="56"/>
                    <a:pt x="10" y="59"/>
                    <a:pt x="10" y="56"/>
                  </a:cubicBezTo>
                  <a:cubicBezTo>
                    <a:pt x="10" y="54"/>
                    <a:pt x="18" y="49"/>
                    <a:pt x="21" y="45"/>
                  </a:cubicBezTo>
                  <a:cubicBezTo>
                    <a:pt x="24" y="42"/>
                    <a:pt x="26" y="39"/>
                    <a:pt x="24" y="38"/>
                  </a:cubicBezTo>
                  <a:cubicBezTo>
                    <a:pt x="21" y="33"/>
                    <a:pt x="5" y="39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2"/>
                    <a:pt x="5" y="31"/>
                    <a:pt x="7" y="31"/>
                  </a:cubicBezTo>
                  <a:cubicBezTo>
                    <a:pt x="13" y="32"/>
                    <a:pt x="21" y="33"/>
                    <a:pt x="25" y="30"/>
                  </a:cubicBezTo>
                  <a:cubicBezTo>
                    <a:pt x="29" y="27"/>
                    <a:pt x="32" y="20"/>
                    <a:pt x="32" y="14"/>
                  </a:cubicBezTo>
                  <a:cubicBezTo>
                    <a:pt x="33" y="8"/>
                    <a:pt x="29" y="2"/>
                    <a:pt x="35" y="0"/>
                  </a:cubicBezTo>
                  <a:close/>
                  <a:moveTo>
                    <a:pt x="52" y="49"/>
                  </a:moveTo>
                  <a:cubicBezTo>
                    <a:pt x="50" y="49"/>
                    <a:pt x="48" y="48"/>
                    <a:pt x="48" y="50"/>
                  </a:cubicBezTo>
                  <a:cubicBezTo>
                    <a:pt x="48" y="52"/>
                    <a:pt x="49" y="53"/>
                    <a:pt x="51" y="54"/>
                  </a:cubicBezTo>
                  <a:cubicBezTo>
                    <a:pt x="52" y="55"/>
                    <a:pt x="54" y="56"/>
                    <a:pt x="55" y="57"/>
                  </a:cubicBezTo>
                  <a:cubicBezTo>
                    <a:pt x="58" y="61"/>
                    <a:pt x="63" y="66"/>
                    <a:pt x="67" y="69"/>
                  </a:cubicBezTo>
                  <a:cubicBezTo>
                    <a:pt x="68" y="70"/>
                    <a:pt x="72" y="72"/>
                    <a:pt x="74" y="70"/>
                  </a:cubicBezTo>
                  <a:cubicBezTo>
                    <a:pt x="76" y="67"/>
                    <a:pt x="74" y="63"/>
                    <a:pt x="72" y="61"/>
                  </a:cubicBezTo>
                  <a:cubicBezTo>
                    <a:pt x="69" y="58"/>
                    <a:pt x="59" y="51"/>
                    <a:pt x="52" y="4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ṥ1íḋè">
              <a:extLst>
                <a:ext uri="{FF2B5EF4-FFF2-40B4-BE49-F238E27FC236}">
                  <a16:creationId xmlns:a16="http://schemas.microsoft.com/office/drawing/2014/main" id="{2D311417-0E99-4785-B443-0E1A88974755}"/>
                </a:ext>
              </a:extLst>
            </p:cNvPr>
            <p:cNvSpPr/>
            <p:nvPr/>
          </p:nvSpPr>
          <p:spPr bwMode="auto">
            <a:xfrm>
              <a:off x="4604615" y="1933643"/>
              <a:ext cx="53057" cy="45171"/>
            </a:xfrm>
            <a:custGeom>
              <a:avLst/>
              <a:gdLst>
                <a:gd name="T0" fmla="*/ 43 w 70"/>
                <a:gd name="T1" fmla="*/ 9 h 60"/>
                <a:gd name="T2" fmla="*/ 45 w 70"/>
                <a:gd name="T3" fmla="*/ 0 h 60"/>
                <a:gd name="T4" fmla="*/ 62 w 70"/>
                <a:gd name="T5" fmla="*/ 9 h 60"/>
                <a:gd name="T6" fmla="*/ 69 w 70"/>
                <a:gd name="T7" fmla="*/ 26 h 60"/>
                <a:gd name="T8" fmla="*/ 66 w 70"/>
                <a:gd name="T9" fmla="*/ 44 h 60"/>
                <a:gd name="T10" fmla="*/ 54 w 70"/>
                <a:gd name="T11" fmla="*/ 55 h 60"/>
                <a:gd name="T12" fmla="*/ 36 w 70"/>
                <a:gd name="T13" fmla="*/ 60 h 60"/>
                <a:gd name="T14" fmla="*/ 18 w 70"/>
                <a:gd name="T15" fmla="*/ 57 h 60"/>
                <a:gd name="T16" fmla="*/ 5 w 70"/>
                <a:gd name="T17" fmla="*/ 46 h 60"/>
                <a:gd name="T18" fmla="*/ 0 w 70"/>
                <a:gd name="T19" fmla="*/ 30 h 60"/>
                <a:gd name="T20" fmla="*/ 4 w 70"/>
                <a:gd name="T21" fmla="*/ 13 h 60"/>
                <a:gd name="T22" fmla="*/ 18 w 70"/>
                <a:gd name="T23" fmla="*/ 3 h 60"/>
                <a:gd name="T24" fmla="*/ 20 w 70"/>
                <a:gd name="T25" fmla="*/ 11 h 60"/>
                <a:gd name="T26" fmla="*/ 10 w 70"/>
                <a:gd name="T27" fmla="*/ 19 h 60"/>
                <a:gd name="T28" fmla="*/ 8 w 70"/>
                <a:gd name="T29" fmla="*/ 30 h 60"/>
                <a:gd name="T30" fmla="*/ 12 w 70"/>
                <a:gd name="T31" fmla="*/ 43 h 60"/>
                <a:gd name="T32" fmla="*/ 23 w 70"/>
                <a:gd name="T33" fmla="*/ 49 h 60"/>
                <a:gd name="T34" fmla="*/ 36 w 70"/>
                <a:gd name="T35" fmla="*/ 51 h 60"/>
                <a:gd name="T36" fmla="*/ 50 w 70"/>
                <a:gd name="T37" fmla="*/ 47 h 60"/>
                <a:gd name="T38" fmla="*/ 59 w 70"/>
                <a:gd name="T39" fmla="*/ 39 h 60"/>
                <a:gd name="T40" fmla="*/ 62 w 70"/>
                <a:gd name="T41" fmla="*/ 27 h 60"/>
                <a:gd name="T42" fmla="*/ 56 w 70"/>
                <a:gd name="T43" fmla="*/ 15 h 60"/>
                <a:gd name="T44" fmla="*/ 43 w 70"/>
                <a:gd name="T45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60">
                  <a:moveTo>
                    <a:pt x="43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1"/>
                    <a:pt x="58" y="4"/>
                    <a:pt x="62" y="9"/>
                  </a:cubicBezTo>
                  <a:cubicBezTo>
                    <a:pt x="66" y="13"/>
                    <a:pt x="69" y="19"/>
                    <a:pt x="69" y="26"/>
                  </a:cubicBezTo>
                  <a:cubicBezTo>
                    <a:pt x="70" y="33"/>
                    <a:pt x="69" y="39"/>
                    <a:pt x="66" y="44"/>
                  </a:cubicBezTo>
                  <a:cubicBezTo>
                    <a:pt x="63" y="48"/>
                    <a:pt x="59" y="52"/>
                    <a:pt x="54" y="55"/>
                  </a:cubicBezTo>
                  <a:cubicBezTo>
                    <a:pt x="49" y="58"/>
                    <a:pt x="43" y="59"/>
                    <a:pt x="36" y="60"/>
                  </a:cubicBezTo>
                  <a:cubicBezTo>
                    <a:pt x="29" y="60"/>
                    <a:pt x="23" y="59"/>
                    <a:pt x="18" y="57"/>
                  </a:cubicBezTo>
                  <a:cubicBezTo>
                    <a:pt x="12" y="55"/>
                    <a:pt x="8" y="51"/>
                    <a:pt x="5" y="46"/>
                  </a:cubicBezTo>
                  <a:cubicBezTo>
                    <a:pt x="2" y="42"/>
                    <a:pt x="1" y="36"/>
                    <a:pt x="0" y="30"/>
                  </a:cubicBezTo>
                  <a:cubicBezTo>
                    <a:pt x="0" y="24"/>
                    <a:pt x="1" y="18"/>
                    <a:pt x="4" y="13"/>
                  </a:cubicBezTo>
                  <a:cubicBezTo>
                    <a:pt x="7" y="8"/>
                    <a:pt x="12" y="5"/>
                    <a:pt x="18" y="3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6" y="13"/>
                    <a:pt x="12" y="16"/>
                    <a:pt x="10" y="19"/>
                  </a:cubicBezTo>
                  <a:cubicBezTo>
                    <a:pt x="8" y="22"/>
                    <a:pt x="7" y="26"/>
                    <a:pt x="8" y="30"/>
                  </a:cubicBezTo>
                  <a:cubicBezTo>
                    <a:pt x="8" y="35"/>
                    <a:pt x="10" y="39"/>
                    <a:pt x="12" y="43"/>
                  </a:cubicBezTo>
                  <a:cubicBezTo>
                    <a:pt x="15" y="46"/>
                    <a:pt x="18" y="48"/>
                    <a:pt x="23" y="49"/>
                  </a:cubicBezTo>
                  <a:cubicBezTo>
                    <a:pt x="27" y="50"/>
                    <a:pt x="31" y="51"/>
                    <a:pt x="36" y="51"/>
                  </a:cubicBezTo>
                  <a:cubicBezTo>
                    <a:pt x="41" y="50"/>
                    <a:pt x="46" y="49"/>
                    <a:pt x="50" y="47"/>
                  </a:cubicBezTo>
                  <a:cubicBezTo>
                    <a:pt x="54" y="45"/>
                    <a:pt x="57" y="42"/>
                    <a:pt x="59" y="39"/>
                  </a:cubicBezTo>
                  <a:cubicBezTo>
                    <a:pt x="61" y="35"/>
                    <a:pt x="62" y="31"/>
                    <a:pt x="62" y="27"/>
                  </a:cubicBezTo>
                  <a:cubicBezTo>
                    <a:pt x="61" y="22"/>
                    <a:pt x="60" y="18"/>
                    <a:pt x="56" y="15"/>
                  </a:cubicBezTo>
                  <a:cubicBezTo>
                    <a:pt x="53" y="12"/>
                    <a:pt x="49" y="10"/>
                    <a:pt x="43" y="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ṥļíďè">
              <a:extLst>
                <a:ext uri="{FF2B5EF4-FFF2-40B4-BE49-F238E27FC236}">
                  <a16:creationId xmlns:a16="http://schemas.microsoft.com/office/drawing/2014/main" id="{0C51BDD4-5DB6-48DC-9E6C-29784EF2AFAC}"/>
                </a:ext>
              </a:extLst>
            </p:cNvPr>
            <p:cNvSpPr/>
            <p:nvPr/>
          </p:nvSpPr>
          <p:spPr bwMode="auto">
            <a:xfrm>
              <a:off x="4603182" y="1879151"/>
              <a:ext cx="53775" cy="40870"/>
            </a:xfrm>
            <a:custGeom>
              <a:avLst/>
              <a:gdLst>
                <a:gd name="T0" fmla="*/ 70 w 75"/>
                <a:gd name="T1" fmla="*/ 57 h 57"/>
                <a:gd name="T2" fmla="*/ 0 w 75"/>
                <a:gd name="T3" fmla="*/ 51 h 57"/>
                <a:gd name="T4" fmla="*/ 5 w 75"/>
                <a:gd name="T5" fmla="*/ 0 h 57"/>
                <a:gd name="T6" fmla="*/ 13 w 75"/>
                <a:gd name="T7" fmla="*/ 0 h 57"/>
                <a:gd name="T8" fmla="*/ 9 w 75"/>
                <a:gd name="T9" fmla="*/ 42 h 57"/>
                <a:gd name="T10" fmla="*/ 31 w 75"/>
                <a:gd name="T11" fmla="*/ 43 h 57"/>
                <a:gd name="T12" fmla="*/ 34 w 75"/>
                <a:gd name="T13" fmla="*/ 6 h 57"/>
                <a:gd name="T14" fmla="*/ 42 w 75"/>
                <a:gd name="T15" fmla="*/ 6 h 57"/>
                <a:gd name="T16" fmla="*/ 39 w 75"/>
                <a:gd name="T17" fmla="*/ 44 h 57"/>
                <a:gd name="T18" fmla="*/ 62 w 75"/>
                <a:gd name="T19" fmla="*/ 47 h 57"/>
                <a:gd name="T20" fmla="*/ 66 w 75"/>
                <a:gd name="T21" fmla="*/ 3 h 57"/>
                <a:gd name="T22" fmla="*/ 75 w 75"/>
                <a:gd name="T23" fmla="*/ 5 h 57"/>
                <a:gd name="T24" fmla="*/ 70 w 75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57">
                  <a:moveTo>
                    <a:pt x="70" y="57"/>
                  </a:moveTo>
                  <a:lnTo>
                    <a:pt x="0" y="51"/>
                  </a:lnTo>
                  <a:lnTo>
                    <a:pt x="5" y="0"/>
                  </a:lnTo>
                  <a:lnTo>
                    <a:pt x="13" y="0"/>
                  </a:lnTo>
                  <a:lnTo>
                    <a:pt x="9" y="42"/>
                  </a:lnTo>
                  <a:lnTo>
                    <a:pt x="31" y="43"/>
                  </a:lnTo>
                  <a:lnTo>
                    <a:pt x="34" y="6"/>
                  </a:lnTo>
                  <a:lnTo>
                    <a:pt x="42" y="6"/>
                  </a:lnTo>
                  <a:lnTo>
                    <a:pt x="39" y="44"/>
                  </a:lnTo>
                  <a:lnTo>
                    <a:pt x="62" y="47"/>
                  </a:lnTo>
                  <a:lnTo>
                    <a:pt x="66" y="3"/>
                  </a:lnTo>
                  <a:lnTo>
                    <a:pt x="75" y="5"/>
                  </a:lnTo>
                  <a:lnTo>
                    <a:pt x="70" y="5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ŝlíďê">
              <a:extLst>
                <a:ext uri="{FF2B5EF4-FFF2-40B4-BE49-F238E27FC236}">
                  <a16:creationId xmlns:a16="http://schemas.microsoft.com/office/drawing/2014/main" id="{ED04B1E7-2264-4460-AC81-D686727AC67D}"/>
                </a:ext>
              </a:extLst>
            </p:cNvPr>
            <p:cNvSpPr/>
            <p:nvPr/>
          </p:nvSpPr>
          <p:spPr bwMode="auto">
            <a:xfrm>
              <a:off x="4608920" y="1818205"/>
              <a:ext cx="57360" cy="51625"/>
            </a:xfrm>
            <a:custGeom>
              <a:avLst/>
              <a:gdLst>
                <a:gd name="T0" fmla="*/ 67 w 80"/>
                <a:gd name="T1" fmla="*/ 72 h 72"/>
                <a:gd name="T2" fmla="*/ 0 w 80"/>
                <a:gd name="T3" fmla="*/ 55 h 72"/>
                <a:gd name="T4" fmla="*/ 2 w 80"/>
                <a:gd name="T5" fmla="*/ 45 h 72"/>
                <a:gd name="T6" fmla="*/ 64 w 80"/>
                <a:gd name="T7" fmla="*/ 22 h 72"/>
                <a:gd name="T8" fmla="*/ 10 w 80"/>
                <a:gd name="T9" fmla="*/ 10 h 72"/>
                <a:gd name="T10" fmla="*/ 12 w 80"/>
                <a:gd name="T11" fmla="*/ 0 h 72"/>
                <a:gd name="T12" fmla="*/ 80 w 80"/>
                <a:gd name="T13" fmla="*/ 18 h 72"/>
                <a:gd name="T14" fmla="*/ 78 w 80"/>
                <a:gd name="T15" fmla="*/ 27 h 72"/>
                <a:gd name="T16" fmla="*/ 15 w 80"/>
                <a:gd name="T17" fmla="*/ 50 h 72"/>
                <a:gd name="T18" fmla="*/ 70 w 80"/>
                <a:gd name="T19" fmla="*/ 62 h 72"/>
                <a:gd name="T20" fmla="*/ 67 w 8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2">
                  <a:moveTo>
                    <a:pt x="67" y="72"/>
                  </a:moveTo>
                  <a:lnTo>
                    <a:pt x="0" y="55"/>
                  </a:lnTo>
                  <a:lnTo>
                    <a:pt x="2" y="45"/>
                  </a:lnTo>
                  <a:lnTo>
                    <a:pt x="64" y="22"/>
                  </a:lnTo>
                  <a:lnTo>
                    <a:pt x="10" y="10"/>
                  </a:lnTo>
                  <a:lnTo>
                    <a:pt x="12" y="0"/>
                  </a:lnTo>
                  <a:lnTo>
                    <a:pt x="80" y="18"/>
                  </a:lnTo>
                  <a:lnTo>
                    <a:pt x="78" y="27"/>
                  </a:lnTo>
                  <a:lnTo>
                    <a:pt x="15" y="50"/>
                  </a:lnTo>
                  <a:lnTo>
                    <a:pt x="70" y="62"/>
                  </a:lnTo>
                  <a:lnTo>
                    <a:pt x="67" y="7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$ḷîďe">
              <a:extLst>
                <a:ext uri="{FF2B5EF4-FFF2-40B4-BE49-F238E27FC236}">
                  <a16:creationId xmlns:a16="http://schemas.microsoft.com/office/drawing/2014/main" id="{69046E73-502F-428C-948F-830164A9E2BD}"/>
                </a:ext>
              </a:extLst>
            </p:cNvPr>
            <p:cNvSpPr/>
            <p:nvPr/>
          </p:nvSpPr>
          <p:spPr bwMode="auto">
            <a:xfrm>
              <a:off x="4621822" y="1763712"/>
              <a:ext cx="55208" cy="40152"/>
            </a:xfrm>
            <a:custGeom>
              <a:avLst/>
              <a:gdLst>
                <a:gd name="T0" fmla="*/ 74 w 77"/>
                <a:gd name="T1" fmla="*/ 56 h 56"/>
                <a:gd name="T2" fmla="*/ 16 w 77"/>
                <a:gd name="T3" fmla="*/ 33 h 56"/>
                <a:gd name="T4" fmla="*/ 8 w 77"/>
                <a:gd name="T5" fmla="*/ 54 h 56"/>
                <a:gd name="T6" fmla="*/ 0 w 77"/>
                <a:gd name="T7" fmla="*/ 51 h 56"/>
                <a:gd name="T8" fmla="*/ 20 w 77"/>
                <a:gd name="T9" fmla="*/ 0 h 56"/>
                <a:gd name="T10" fmla="*/ 28 w 77"/>
                <a:gd name="T11" fmla="*/ 3 h 56"/>
                <a:gd name="T12" fmla="*/ 19 w 77"/>
                <a:gd name="T13" fmla="*/ 25 h 56"/>
                <a:gd name="T14" fmla="*/ 77 w 77"/>
                <a:gd name="T15" fmla="*/ 48 h 56"/>
                <a:gd name="T16" fmla="*/ 74 w 77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56">
                  <a:moveTo>
                    <a:pt x="74" y="56"/>
                  </a:moveTo>
                  <a:lnTo>
                    <a:pt x="16" y="33"/>
                  </a:lnTo>
                  <a:lnTo>
                    <a:pt x="8" y="54"/>
                  </a:lnTo>
                  <a:lnTo>
                    <a:pt x="0" y="51"/>
                  </a:lnTo>
                  <a:lnTo>
                    <a:pt x="20" y="0"/>
                  </a:lnTo>
                  <a:lnTo>
                    <a:pt x="28" y="3"/>
                  </a:lnTo>
                  <a:lnTo>
                    <a:pt x="19" y="25"/>
                  </a:lnTo>
                  <a:lnTo>
                    <a:pt x="77" y="48"/>
                  </a:lnTo>
                  <a:lnTo>
                    <a:pt x="74" y="5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šḷïḋè">
              <a:extLst>
                <a:ext uri="{FF2B5EF4-FFF2-40B4-BE49-F238E27FC236}">
                  <a16:creationId xmlns:a16="http://schemas.microsoft.com/office/drawing/2014/main" id="{1CF6CBC5-19E1-4825-8216-027715EF8565}"/>
                </a:ext>
              </a:extLst>
            </p:cNvPr>
            <p:cNvSpPr/>
            <p:nvPr/>
          </p:nvSpPr>
          <p:spPr bwMode="auto">
            <a:xfrm>
              <a:off x="4643332" y="1716392"/>
              <a:ext cx="65963" cy="55210"/>
            </a:xfrm>
            <a:custGeom>
              <a:avLst/>
              <a:gdLst>
                <a:gd name="T0" fmla="*/ 58 w 88"/>
                <a:gd name="T1" fmla="*/ 73 h 73"/>
                <a:gd name="T2" fmla="*/ 0 w 88"/>
                <a:gd name="T3" fmla="*/ 40 h 73"/>
                <a:gd name="T4" fmla="*/ 15 w 88"/>
                <a:gd name="T5" fmla="*/ 14 h 73"/>
                <a:gd name="T6" fmla="*/ 23 w 88"/>
                <a:gd name="T7" fmla="*/ 3 h 73"/>
                <a:gd name="T8" fmla="*/ 33 w 88"/>
                <a:gd name="T9" fmla="*/ 0 h 73"/>
                <a:gd name="T10" fmla="*/ 43 w 88"/>
                <a:gd name="T11" fmla="*/ 3 h 73"/>
                <a:gd name="T12" fmla="*/ 51 w 88"/>
                <a:gd name="T13" fmla="*/ 13 h 73"/>
                <a:gd name="T14" fmla="*/ 49 w 88"/>
                <a:gd name="T15" fmla="*/ 28 h 73"/>
                <a:gd name="T16" fmla="*/ 55 w 88"/>
                <a:gd name="T17" fmla="*/ 25 h 73"/>
                <a:gd name="T18" fmla="*/ 66 w 88"/>
                <a:gd name="T19" fmla="*/ 23 h 73"/>
                <a:gd name="T20" fmla="*/ 88 w 88"/>
                <a:gd name="T21" fmla="*/ 22 h 73"/>
                <a:gd name="T22" fmla="*/ 82 w 88"/>
                <a:gd name="T23" fmla="*/ 32 h 73"/>
                <a:gd name="T24" fmla="*/ 66 w 88"/>
                <a:gd name="T25" fmla="*/ 33 h 73"/>
                <a:gd name="T26" fmla="*/ 54 w 88"/>
                <a:gd name="T27" fmla="*/ 33 h 73"/>
                <a:gd name="T28" fmla="*/ 48 w 88"/>
                <a:gd name="T29" fmla="*/ 35 h 73"/>
                <a:gd name="T30" fmla="*/ 45 w 88"/>
                <a:gd name="T31" fmla="*/ 38 h 73"/>
                <a:gd name="T32" fmla="*/ 42 w 88"/>
                <a:gd name="T33" fmla="*/ 42 h 73"/>
                <a:gd name="T34" fmla="*/ 37 w 88"/>
                <a:gd name="T35" fmla="*/ 51 h 73"/>
                <a:gd name="T36" fmla="*/ 63 w 88"/>
                <a:gd name="T37" fmla="*/ 66 h 73"/>
                <a:gd name="T38" fmla="*/ 58 w 88"/>
                <a:gd name="T39" fmla="*/ 73 h 73"/>
                <a:gd name="T40" fmla="*/ 30 w 88"/>
                <a:gd name="T41" fmla="*/ 47 h 73"/>
                <a:gd name="T42" fmla="*/ 40 w 88"/>
                <a:gd name="T43" fmla="*/ 30 h 73"/>
                <a:gd name="T44" fmla="*/ 43 w 88"/>
                <a:gd name="T45" fmla="*/ 22 h 73"/>
                <a:gd name="T46" fmla="*/ 43 w 88"/>
                <a:gd name="T47" fmla="*/ 15 h 73"/>
                <a:gd name="T48" fmla="*/ 38 w 88"/>
                <a:gd name="T49" fmla="*/ 11 h 73"/>
                <a:gd name="T50" fmla="*/ 30 w 88"/>
                <a:gd name="T51" fmla="*/ 10 h 73"/>
                <a:gd name="T52" fmla="*/ 22 w 88"/>
                <a:gd name="T53" fmla="*/ 17 h 73"/>
                <a:gd name="T54" fmla="*/ 11 w 88"/>
                <a:gd name="T55" fmla="*/ 36 h 73"/>
                <a:gd name="T56" fmla="*/ 30 w 88"/>
                <a:gd name="T57" fmla="*/ 47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8" h="73">
                  <a:moveTo>
                    <a:pt x="58" y="73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8" y="9"/>
                    <a:pt x="21" y="5"/>
                    <a:pt x="23" y="3"/>
                  </a:cubicBezTo>
                  <a:cubicBezTo>
                    <a:pt x="26" y="1"/>
                    <a:pt x="29" y="0"/>
                    <a:pt x="33" y="0"/>
                  </a:cubicBezTo>
                  <a:cubicBezTo>
                    <a:pt x="36" y="0"/>
                    <a:pt x="40" y="1"/>
                    <a:pt x="43" y="3"/>
                  </a:cubicBezTo>
                  <a:cubicBezTo>
                    <a:pt x="47" y="5"/>
                    <a:pt x="50" y="8"/>
                    <a:pt x="51" y="13"/>
                  </a:cubicBezTo>
                  <a:cubicBezTo>
                    <a:pt x="52" y="17"/>
                    <a:pt x="52" y="22"/>
                    <a:pt x="49" y="28"/>
                  </a:cubicBezTo>
                  <a:cubicBezTo>
                    <a:pt x="51" y="27"/>
                    <a:pt x="53" y="26"/>
                    <a:pt x="55" y="25"/>
                  </a:cubicBezTo>
                  <a:cubicBezTo>
                    <a:pt x="58" y="24"/>
                    <a:pt x="62" y="23"/>
                    <a:pt x="66" y="23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1" y="33"/>
                    <a:pt x="57" y="33"/>
                    <a:pt x="54" y="33"/>
                  </a:cubicBezTo>
                  <a:cubicBezTo>
                    <a:pt x="52" y="34"/>
                    <a:pt x="50" y="34"/>
                    <a:pt x="48" y="35"/>
                  </a:cubicBezTo>
                  <a:cubicBezTo>
                    <a:pt x="47" y="36"/>
                    <a:pt x="46" y="37"/>
                    <a:pt x="45" y="38"/>
                  </a:cubicBezTo>
                  <a:cubicBezTo>
                    <a:pt x="44" y="38"/>
                    <a:pt x="43" y="40"/>
                    <a:pt x="42" y="42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58" y="73"/>
                    <a:pt x="58" y="73"/>
                    <a:pt x="58" y="73"/>
                  </a:cubicBezTo>
                  <a:close/>
                  <a:moveTo>
                    <a:pt x="30" y="47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27"/>
                    <a:pt x="43" y="24"/>
                    <a:pt x="43" y="22"/>
                  </a:cubicBezTo>
                  <a:cubicBezTo>
                    <a:pt x="44" y="19"/>
                    <a:pt x="44" y="17"/>
                    <a:pt x="43" y="15"/>
                  </a:cubicBezTo>
                  <a:cubicBezTo>
                    <a:pt x="42" y="13"/>
                    <a:pt x="40" y="12"/>
                    <a:pt x="38" y="11"/>
                  </a:cubicBezTo>
                  <a:cubicBezTo>
                    <a:pt x="35" y="9"/>
                    <a:pt x="33" y="9"/>
                    <a:pt x="30" y="10"/>
                  </a:cubicBezTo>
                  <a:cubicBezTo>
                    <a:pt x="27" y="11"/>
                    <a:pt x="24" y="13"/>
                    <a:pt x="22" y="17"/>
                  </a:cubicBezTo>
                  <a:cubicBezTo>
                    <a:pt x="11" y="36"/>
                    <a:pt x="11" y="36"/>
                    <a:pt x="11" y="36"/>
                  </a:cubicBezTo>
                  <a:lnTo>
                    <a:pt x="30" y="4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Sľiḋè">
              <a:extLst>
                <a:ext uri="{FF2B5EF4-FFF2-40B4-BE49-F238E27FC236}">
                  <a16:creationId xmlns:a16="http://schemas.microsoft.com/office/drawing/2014/main" id="{93988AEA-9A31-4EEC-B0E1-56C1714A5957}"/>
                </a:ext>
              </a:extLst>
            </p:cNvPr>
            <p:cNvSpPr/>
            <p:nvPr/>
          </p:nvSpPr>
          <p:spPr bwMode="auto">
            <a:xfrm>
              <a:off x="4684199" y="1676956"/>
              <a:ext cx="55925" cy="51625"/>
            </a:xfrm>
            <a:custGeom>
              <a:avLst/>
              <a:gdLst>
                <a:gd name="T0" fmla="*/ 36 w 75"/>
                <a:gd name="T1" fmla="*/ 69 h 69"/>
                <a:gd name="T2" fmla="*/ 0 w 75"/>
                <a:gd name="T3" fmla="*/ 7 h 69"/>
                <a:gd name="T4" fmla="*/ 6 w 75"/>
                <a:gd name="T5" fmla="*/ 0 h 69"/>
                <a:gd name="T6" fmla="*/ 75 w 75"/>
                <a:gd name="T7" fmla="*/ 20 h 69"/>
                <a:gd name="T8" fmla="*/ 69 w 75"/>
                <a:gd name="T9" fmla="*/ 28 h 69"/>
                <a:gd name="T10" fmla="*/ 48 w 75"/>
                <a:gd name="T11" fmla="*/ 22 h 69"/>
                <a:gd name="T12" fmla="*/ 31 w 75"/>
                <a:gd name="T13" fmla="*/ 43 h 69"/>
                <a:gd name="T14" fmla="*/ 42 w 75"/>
                <a:gd name="T15" fmla="*/ 62 h 69"/>
                <a:gd name="T16" fmla="*/ 36 w 75"/>
                <a:gd name="T17" fmla="*/ 69 h 69"/>
                <a:gd name="T18" fmla="*/ 27 w 75"/>
                <a:gd name="T19" fmla="*/ 37 h 69"/>
                <a:gd name="T20" fmla="*/ 41 w 75"/>
                <a:gd name="T21" fmla="*/ 19 h 69"/>
                <a:gd name="T22" fmla="*/ 22 w 75"/>
                <a:gd name="T23" fmla="*/ 13 h 69"/>
                <a:gd name="T24" fmla="*/ 8 w 75"/>
                <a:gd name="T25" fmla="*/ 8 h 69"/>
                <a:gd name="T26" fmla="*/ 16 w 75"/>
                <a:gd name="T27" fmla="*/ 19 h 69"/>
                <a:gd name="T28" fmla="*/ 27 w 75"/>
                <a:gd name="T29" fmla="*/ 3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69">
                  <a:moveTo>
                    <a:pt x="36" y="69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36" y="69"/>
                    <a:pt x="36" y="69"/>
                    <a:pt x="36" y="69"/>
                  </a:cubicBezTo>
                  <a:close/>
                  <a:moveTo>
                    <a:pt x="27" y="37"/>
                  </a:moveTo>
                  <a:cubicBezTo>
                    <a:pt x="41" y="19"/>
                    <a:pt x="41" y="19"/>
                    <a:pt x="41" y="19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6" y="11"/>
                    <a:pt x="12" y="9"/>
                    <a:pt x="8" y="8"/>
                  </a:cubicBezTo>
                  <a:cubicBezTo>
                    <a:pt x="11" y="11"/>
                    <a:pt x="14" y="15"/>
                    <a:pt x="16" y="19"/>
                  </a:cubicBezTo>
                  <a:lnTo>
                    <a:pt x="27" y="3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ṥliḓè">
              <a:extLst>
                <a:ext uri="{FF2B5EF4-FFF2-40B4-BE49-F238E27FC236}">
                  <a16:creationId xmlns:a16="http://schemas.microsoft.com/office/drawing/2014/main" id="{5C02AA0C-5E2A-48D5-ACA8-153BD3892CC1}"/>
                </a:ext>
              </a:extLst>
            </p:cNvPr>
            <p:cNvSpPr/>
            <p:nvPr/>
          </p:nvSpPr>
          <p:spPr bwMode="auto">
            <a:xfrm>
              <a:off x="4712162" y="1643256"/>
              <a:ext cx="57360" cy="41587"/>
            </a:xfrm>
            <a:custGeom>
              <a:avLst/>
              <a:gdLst>
                <a:gd name="T0" fmla="*/ 48 w 80"/>
                <a:gd name="T1" fmla="*/ 58 h 58"/>
                <a:gd name="T2" fmla="*/ 0 w 80"/>
                <a:gd name="T3" fmla="*/ 7 h 58"/>
                <a:gd name="T4" fmla="*/ 7 w 80"/>
                <a:gd name="T5" fmla="*/ 0 h 58"/>
                <a:gd name="T6" fmla="*/ 49 w 80"/>
                <a:gd name="T7" fmla="*/ 46 h 58"/>
                <a:gd name="T8" fmla="*/ 74 w 80"/>
                <a:gd name="T9" fmla="*/ 23 h 58"/>
                <a:gd name="T10" fmla="*/ 80 w 80"/>
                <a:gd name="T11" fmla="*/ 29 h 58"/>
                <a:gd name="T12" fmla="*/ 48 w 8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58">
                  <a:moveTo>
                    <a:pt x="48" y="58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49" y="46"/>
                  </a:lnTo>
                  <a:lnTo>
                    <a:pt x="74" y="23"/>
                  </a:lnTo>
                  <a:lnTo>
                    <a:pt x="80" y="29"/>
                  </a:lnTo>
                  <a:lnTo>
                    <a:pt x="48" y="58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šļîďe">
              <a:extLst>
                <a:ext uri="{FF2B5EF4-FFF2-40B4-BE49-F238E27FC236}">
                  <a16:creationId xmlns:a16="http://schemas.microsoft.com/office/drawing/2014/main" id="{DD57CB5F-BA73-485C-BE7D-BC76025237D8}"/>
                </a:ext>
              </a:extLst>
            </p:cNvPr>
            <p:cNvSpPr/>
            <p:nvPr/>
          </p:nvSpPr>
          <p:spPr bwMode="auto">
            <a:xfrm>
              <a:off x="4788163" y="1575860"/>
              <a:ext cx="48038" cy="51625"/>
            </a:xfrm>
            <a:custGeom>
              <a:avLst/>
              <a:gdLst>
                <a:gd name="T0" fmla="*/ 13 w 64"/>
                <a:gd name="T1" fmla="*/ 58 h 69"/>
                <a:gd name="T2" fmla="*/ 20 w 64"/>
                <a:gd name="T3" fmla="*/ 53 h 69"/>
                <a:gd name="T4" fmla="*/ 27 w 64"/>
                <a:gd name="T5" fmla="*/ 59 h 69"/>
                <a:gd name="T6" fmla="*/ 35 w 64"/>
                <a:gd name="T7" fmla="*/ 60 h 69"/>
                <a:gd name="T8" fmla="*/ 45 w 64"/>
                <a:gd name="T9" fmla="*/ 57 h 69"/>
                <a:gd name="T10" fmla="*/ 52 w 64"/>
                <a:gd name="T11" fmla="*/ 51 h 69"/>
                <a:gd name="T12" fmla="*/ 55 w 64"/>
                <a:gd name="T13" fmla="*/ 45 h 69"/>
                <a:gd name="T14" fmla="*/ 54 w 64"/>
                <a:gd name="T15" fmla="*/ 39 h 69"/>
                <a:gd name="T16" fmla="*/ 50 w 64"/>
                <a:gd name="T17" fmla="*/ 35 h 69"/>
                <a:gd name="T18" fmla="*/ 43 w 64"/>
                <a:gd name="T19" fmla="*/ 35 h 69"/>
                <a:gd name="T20" fmla="*/ 31 w 64"/>
                <a:gd name="T21" fmla="*/ 38 h 69"/>
                <a:gd name="T22" fmla="*/ 17 w 64"/>
                <a:gd name="T23" fmla="*/ 40 h 69"/>
                <a:gd name="T24" fmla="*/ 8 w 64"/>
                <a:gd name="T25" fmla="*/ 38 h 69"/>
                <a:gd name="T26" fmla="*/ 2 w 64"/>
                <a:gd name="T27" fmla="*/ 32 h 69"/>
                <a:gd name="T28" fmla="*/ 0 w 64"/>
                <a:gd name="T29" fmla="*/ 22 h 69"/>
                <a:gd name="T30" fmla="*/ 4 w 64"/>
                <a:gd name="T31" fmla="*/ 12 h 69"/>
                <a:gd name="T32" fmla="*/ 14 w 64"/>
                <a:gd name="T33" fmla="*/ 4 h 69"/>
                <a:gd name="T34" fmla="*/ 26 w 64"/>
                <a:gd name="T35" fmla="*/ 0 h 69"/>
                <a:gd name="T36" fmla="*/ 37 w 64"/>
                <a:gd name="T37" fmla="*/ 2 h 69"/>
                <a:gd name="T38" fmla="*/ 45 w 64"/>
                <a:gd name="T39" fmla="*/ 10 h 69"/>
                <a:gd name="T40" fmla="*/ 38 w 64"/>
                <a:gd name="T41" fmla="*/ 14 h 69"/>
                <a:gd name="T42" fmla="*/ 29 w 64"/>
                <a:gd name="T43" fmla="*/ 8 h 69"/>
                <a:gd name="T44" fmla="*/ 18 w 64"/>
                <a:gd name="T45" fmla="*/ 11 h 69"/>
                <a:gd name="T46" fmla="*/ 9 w 64"/>
                <a:gd name="T47" fmla="*/ 19 h 69"/>
                <a:gd name="T48" fmla="*/ 9 w 64"/>
                <a:gd name="T49" fmla="*/ 27 h 69"/>
                <a:gd name="T50" fmla="*/ 14 w 64"/>
                <a:gd name="T51" fmla="*/ 31 h 69"/>
                <a:gd name="T52" fmla="*/ 28 w 64"/>
                <a:gd name="T53" fmla="*/ 29 h 69"/>
                <a:gd name="T54" fmla="*/ 43 w 64"/>
                <a:gd name="T55" fmla="*/ 26 h 69"/>
                <a:gd name="T56" fmla="*/ 54 w 64"/>
                <a:gd name="T57" fmla="*/ 27 h 69"/>
                <a:gd name="T58" fmla="*/ 61 w 64"/>
                <a:gd name="T59" fmla="*/ 34 h 69"/>
                <a:gd name="T60" fmla="*/ 63 w 64"/>
                <a:gd name="T61" fmla="*/ 45 h 69"/>
                <a:gd name="T62" fmla="*/ 59 w 64"/>
                <a:gd name="T63" fmla="*/ 55 h 69"/>
                <a:gd name="T64" fmla="*/ 49 w 64"/>
                <a:gd name="T65" fmla="*/ 64 h 69"/>
                <a:gd name="T66" fmla="*/ 35 w 64"/>
                <a:gd name="T67" fmla="*/ 69 h 69"/>
                <a:gd name="T68" fmla="*/ 22 w 64"/>
                <a:gd name="T69" fmla="*/ 67 h 69"/>
                <a:gd name="T70" fmla="*/ 13 w 64"/>
                <a:gd name="T71" fmla="*/ 5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" h="69">
                  <a:moveTo>
                    <a:pt x="13" y="58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2" y="56"/>
                    <a:pt x="24" y="58"/>
                    <a:pt x="27" y="59"/>
                  </a:cubicBezTo>
                  <a:cubicBezTo>
                    <a:pt x="29" y="60"/>
                    <a:pt x="32" y="61"/>
                    <a:pt x="35" y="60"/>
                  </a:cubicBezTo>
                  <a:cubicBezTo>
                    <a:pt x="38" y="60"/>
                    <a:pt x="42" y="59"/>
                    <a:pt x="45" y="57"/>
                  </a:cubicBezTo>
                  <a:cubicBezTo>
                    <a:pt x="48" y="55"/>
                    <a:pt x="50" y="54"/>
                    <a:pt x="52" y="51"/>
                  </a:cubicBezTo>
                  <a:cubicBezTo>
                    <a:pt x="54" y="49"/>
                    <a:pt x="55" y="47"/>
                    <a:pt x="55" y="45"/>
                  </a:cubicBezTo>
                  <a:cubicBezTo>
                    <a:pt x="55" y="43"/>
                    <a:pt x="55" y="41"/>
                    <a:pt x="54" y="39"/>
                  </a:cubicBezTo>
                  <a:cubicBezTo>
                    <a:pt x="53" y="37"/>
                    <a:pt x="52" y="36"/>
                    <a:pt x="50" y="35"/>
                  </a:cubicBezTo>
                  <a:cubicBezTo>
                    <a:pt x="48" y="34"/>
                    <a:pt x="46" y="34"/>
                    <a:pt x="43" y="35"/>
                  </a:cubicBezTo>
                  <a:cubicBezTo>
                    <a:pt x="41" y="35"/>
                    <a:pt x="37" y="36"/>
                    <a:pt x="31" y="38"/>
                  </a:cubicBezTo>
                  <a:cubicBezTo>
                    <a:pt x="24" y="39"/>
                    <a:pt x="20" y="40"/>
                    <a:pt x="17" y="40"/>
                  </a:cubicBezTo>
                  <a:cubicBezTo>
                    <a:pt x="14" y="40"/>
                    <a:pt x="11" y="40"/>
                    <a:pt x="8" y="38"/>
                  </a:cubicBezTo>
                  <a:cubicBezTo>
                    <a:pt x="5" y="37"/>
                    <a:pt x="3" y="35"/>
                    <a:pt x="2" y="32"/>
                  </a:cubicBezTo>
                  <a:cubicBezTo>
                    <a:pt x="0" y="29"/>
                    <a:pt x="0" y="26"/>
                    <a:pt x="0" y="22"/>
                  </a:cubicBezTo>
                  <a:cubicBezTo>
                    <a:pt x="0" y="19"/>
                    <a:pt x="1" y="16"/>
                    <a:pt x="4" y="12"/>
                  </a:cubicBezTo>
                  <a:cubicBezTo>
                    <a:pt x="6" y="9"/>
                    <a:pt x="10" y="7"/>
                    <a:pt x="14" y="4"/>
                  </a:cubicBezTo>
                  <a:cubicBezTo>
                    <a:pt x="18" y="2"/>
                    <a:pt x="22" y="1"/>
                    <a:pt x="26" y="0"/>
                  </a:cubicBezTo>
                  <a:cubicBezTo>
                    <a:pt x="30" y="0"/>
                    <a:pt x="34" y="0"/>
                    <a:pt x="37" y="2"/>
                  </a:cubicBezTo>
                  <a:cubicBezTo>
                    <a:pt x="41" y="4"/>
                    <a:pt x="43" y="6"/>
                    <a:pt x="45" y="1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6" y="11"/>
                    <a:pt x="33" y="9"/>
                    <a:pt x="29" y="8"/>
                  </a:cubicBezTo>
                  <a:cubicBezTo>
                    <a:pt x="26" y="8"/>
                    <a:pt x="22" y="9"/>
                    <a:pt x="18" y="11"/>
                  </a:cubicBezTo>
                  <a:cubicBezTo>
                    <a:pt x="13" y="14"/>
                    <a:pt x="10" y="16"/>
                    <a:pt x="9" y="19"/>
                  </a:cubicBezTo>
                  <a:cubicBezTo>
                    <a:pt x="8" y="22"/>
                    <a:pt x="8" y="25"/>
                    <a:pt x="9" y="27"/>
                  </a:cubicBezTo>
                  <a:cubicBezTo>
                    <a:pt x="10" y="29"/>
                    <a:pt x="12" y="31"/>
                    <a:pt x="14" y="31"/>
                  </a:cubicBezTo>
                  <a:cubicBezTo>
                    <a:pt x="16" y="32"/>
                    <a:pt x="21" y="31"/>
                    <a:pt x="28" y="29"/>
                  </a:cubicBezTo>
                  <a:cubicBezTo>
                    <a:pt x="35" y="27"/>
                    <a:pt x="40" y="26"/>
                    <a:pt x="43" y="26"/>
                  </a:cubicBezTo>
                  <a:cubicBezTo>
                    <a:pt x="47" y="25"/>
                    <a:pt x="51" y="26"/>
                    <a:pt x="54" y="27"/>
                  </a:cubicBezTo>
                  <a:cubicBezTo>
                    <a:pt x="57" y="29"/>
                    <a:pt x="59" y="31"/>
                    <a:pt x="61" y="34"/>
                  </a:cubicBezTo>
                  <a:cubicBezTo>
                    <a:pt x="63" y="37"/>
                    <a:pt x="64" y="41"/>
                    <a:pt x="63" y="45"/>
                  </a:cubicBezTo>
                  <a:cubicBezTo>
                    <a:pt x="63" y="48"/>
                    <a:pt x="62" y="52"/>
                    <a:pt x="59" y="55"/>
                  </a:cubicBezTo>
                  <a:cubicBezTo>
                    <a:pt x="57" y="59"/>
                    <a:pt x="53" y="62"/>
                    <a:pt x="49" y="64"/>
                  </a:cubicBezTo>
                  <a:cubicBezTo>
                    <a:pt x="44" y="67"/>
                    <a:pt x="39" y="68"/>
                    <a:pt x="35" y="69"/>
                  </a:cubicBezTo>
                  <a:cubicBezTo>
                    <a:pt x="30" y="69"/>
                    <a:pt x="26" y="69"/>
                    <a:pt x="22" y="67"/>
                  </a:cubicBezTo>
                  <a:cubicBezTo>
                    <a:pt x="19" y="65"/>
                    <a:pt x="16" y="62"/>
                    <a:pt x="13" y="58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íṧḻïḓê">
              <a:extLst>
                <a:ext uri="{FF2B5EF4-FFF2-40B4-BE49-F238E27FC236}">
                  <a16:creationId xmlns:a16="http://schemas.microsoft.com/office/drawing/2014/main" id="{DC13AC46-E0B2-4B64-A672-8D799259305B}"/>
                </a:ext>
              </a:extLst>
            </p:cNvPr>
            <p:cNvSpPr/>
            <p:nvPr/>
          </p:nvSpPr>
          <p:spPr bwMode="auto">
            <a:xfrm>
              <a:off x="4839069" y="1550046"/>
              <a:ext cx="50189" cy="53058"/>
            </a:xfrm>
            <a:custGeom>
              <a:avLst/>
              <a:gdLst>
                <a:gd name="T0" fmla="*/ 5 w 67"/>
                <a:gd name="T1" fmla="*/ 47 h 70"/>
                <a:gd name="T2" fmla="*/ 4 w 67"/>
                <a:gd name="T3" fmla="*/ 19 h 70"/>
                <a:gd name="T4" fmla="*/ 22 w 67"/>
                <a:gd name="T5" fmla="*/ 2 h 70"/>
                <a:gd name="T6" fmla="*/ 39 w 67"/>
                <a:gd name="T7" fmla="*/ 1 h 70"/>
                <a:gd name="T8" fmla="*/ 54 w 67"/>
                <a:gd name="T9" fmla="*/ 8 h 70"/>
                <a:gd name="T10" fmla="*/ 64 w 67"/>
                <a:gd name="T11" fmla="*/ 23 h 70"/>
                <a:gd name="T12" fmla="*/ 67 w 67"/>
                <a:gd name="T13" fmla="*/ 42 h 70"/>
                <a:gd name="T14" fmla="*/ 60 w 67"/>
                <a:gd name="T15" fmla="*/ 57 h 70"/>
                <a:gd name="T16" fmla="*/ 47 w 67"/>
                <a:gd name="T17" fmla="*/ 67 h 70"/>
                <a:gd name="T18" fmla="*/ 29 w 67"/>
                <a:gd name="T19" fmla="*/ 69 h 70"/>
                <a:gd name="T20" fmla="*/ 14 w 67"/>
                <a:gd name="T21" fmla="*/ 61 h 70"/>
                <a:gd name="T22" fmla="*/ 5 w 67"/>
                <a:gd name="T23" fmla="*/ 47 h 70"/>
                <a:gd name="T24" fmla="*/ 13 w 67"/>
                <a:gd name="T25" fmla="*/ 44 h 70"/>
                <a:gd name="T26" fmla="*/ 26 w 67"/>
                <a:gd name="T27" fmla="*/ 59 h 70"/>
                <a:gd name="T28" fmla="*/ 44 w 67"/>
                <a:gd name="T29" fmla="*/ 60 h 70"/>
                <a:gd name="T30" fmla="*/ 57 w 67"/>
                <a:gd name="T31" fmla="*/ 47 h 70"/>
                <a:gd name="T32" fmla="*/ 56 w 67"/>
                <a:gd name="T33" fmla="*/ 27 h 70"/>
                <a:gd name="T34" fmla="*/ 48 w 67"/>
                <a:gd name="T35" fmla="*/ 14 h 70"/>
                <a:gd name="T36" fmla="*/ 37 w 67"/>
                <a:gd name="T37" fmla="*/ 8 h 70"/>
                <a:gd name="T38" fmla="*/ 25 w 67"/>
                <a:gd name="T39" fmla="*/ 9 h 70"/>
                <a:gd name="T40" fmla="*/ 12 w 67"/>
                <a:gd name="T41" fmla="*/ 21 h 70"/>
                <a:gd name="T42" fmla="*/ 13 w 67"/>
                <a:gd name="T43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70">
                  <a:moveTo>
                    <a:pt x="5" y="47"/>
                  </a:moveTo>
                  <a:cubicBezTo>
                    <a:pt x="1" y="37"/>
                    <a:pt x="0" y="27"/>
                    <a:pt x="4" y="19"/>
                  </a:cubicBezTo>
                  <a:cubicBezTo>
                    <a:pt x="7" y="11"/>
                    <a:pt x="13" y="6"/>
                    <a:pt x="22" y="2"/>
                  </a:cubicBezTo>
                  <a:cubicBezTo>
                    <a:pt x="28" y="0"/>
                    <a:pt x="33" y="0"/>
                    <a:pt x="39" y="1"/>
                  </a:cubicBezTo>
                  <a:cubicBezTo>
                    <a:pt x="45" y="1"/>
                    <a:pt x="50" y="4"/>
                    <a:pt x="54" y="8"/>
                  </a:cubicBezTo>
                  <a:cubicBezTo>
                    <a:pt x="58" y="12"/>
                    <a:pt x="62" y="17"/>
                    <a:pt x="64" y="23"/>
                  </a:cubicBezTo>
                  <a:cubicBezTo>
                    <a:pt x="67" y="30"/>
                    <a:pt x="67" y="36"/>
                    <a:pt x="67" y="42"/>
                  </a:cubicBezTo>
                  <a:cubicBezTo>
                    <a:pt x="66" y="48"/>
                    <a:pt x="64" y="53"/>
                    <a:pt x="60" y="57"/>
                  </a:cubicBezTo>
                  <a:cubicBezTo>
                    <a:pt x="57" y="62"/>
                    <a:pt x="52" y="65"/>
                    <a:pt x="47" y="67"/>
                  </a:cubicBezTo>
                  <a:cubicBezTo>
                    <a:pt x="41" y="69"/>
                    <a:pt x="35" y="70"/>
                    <a:pt x="29" y="69"/>
                  </a:cubicBezTo>
                  <a:cubicBezTo>
                    <a:pt x="24" y="68"/>
                    <a:pt x="19" y="65"/>
                    <a:pt x="14" y="61"/>
                  </a:cubicBezTo>
                  <a:cubicBezTo>
                    <a:pt x="10" y="57"/>
                    <a:pt x="7" y="52"/>
                    <a:pt x="5" y="47"/>
                  </a:cubicBezTo>
                  <a:close/>
                  <a:moveTo>
                    <a:pt x="13" y="44"/>
                  </a:moveTo>
                  <a:cubicBezTo>
                    <a:pt x="16" y="51"/>
                    <a:pt x="20" y="57"/>
                    <a:pt x="26" y="59"/>
                  </a:cubicBezTo>
                  <a:cubicBezTo>
                    <a:pt x="32" y="62"/>
                    <a:pt x="38" y="62"/>
                    <a:pt x="44" y="60"/>
                  </a:cubicBezTo>
                  <a:cubicBezTo>
                    <a:pt x="50" y="58"/>
                    <a:pt x="54" y="53"/>
                    <a:pt x="57" y="47"/>
                  </a:cubicBezTo>
                  <a:cubicBezTo>
                    <a:pt x="59" y="42"/>
                    <a:pt x="59" y="35"/>
                    <a:pt x="56" y="27"/>
                  </a:cubicBezTo>
                  <a:cubicBezTo>
                    <a:pt x="54" y="21"/>
                    <a:pt x="51" y="17"/>
                    <a:pt x="48" y="14"/>
                  </a:cubicBezTo>
                  <a:cubicBezTo>
                    <a:pt x="45" y="11"/>
                    <a:pt x="41" y="9"/>
                    <a:pt x="37" y="8"/>
                  </a:cubicBezTo>
                  <a:cubicBezTo>
                    <a:pt x="33" y="7"/>
                    <a:pt x="29" y="8"/>
                    <a:pt x="25" y="9"/>
                  </a:cubicBezTo>
                  <a:cubicBezTo>
                    <a:pt x="19" y="12"/>
                    <a:pt x="15" y="16"/>
                    <a:pt x="12" y="21"/>
                  </a:cubicBezTo>
                  <a:cubicBezTo>
                    <a:pt x="9" y="27"/>
                    <a:pt x="10" y="34"/>
                    <a:pt x="13" y="44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şļïdè">
              <a:extLst>
                <a:ext uri="{FF2B5EF4-FFF2-40B4-BE49-F238E27FC236}">
                  <a16:creationId xmlns:a16="http://schemas.microsoft.com/office/drawing/2014/main" id="{0C4DFD1F-DEAD-4441-BDBD-5088230F5B7F}"/>
                </a:ext>
              </a:extLst>
            </p:cNvPr>
            <p:cNvSpPr/>
            <p:nvPr/>
          </p:nvSpPr>
          <p:spPr bwMode="auto">
            <a:xfrm>
              <a:off x="4897145" y="1529969"/>
              <a:ext cx="45888" cy="55926"/>
            </a:xfrm>
            <a:custGeom>
              <a:avLst/>
              <a:gdLst>
                <a:gd name="T0" fmla="*/ 42 w 61"/>
                <a:gd name="T1" fmla="*/ 2 h 74"/>
                <a:gd name="T2" fmla="*/ 51 w 61"/>
                <a:gd name="T3" fmla="*/ 0 h 74"/>
                <a:gd name="T4" fmla="*/ 60 w 61"/>
                <a:gd name="T5" fmla="*/ 38 h 74"/>
                <a:gd name="T6" fmla="*/ 61 w 61"/>
                <a:gd name="T7" fmla="*/ 54 h 74"/>
                <a:gd name="T8" fmla="*/ 55 w 61"/>
                <a:gd name="T9" fmla="*/ 65 h 74"/>
                <a:gd name="T10" fmla="*/ 41 w 61"/>
                <a:gd name="T11" fmla="*/ 72 h 74"/>
                <a:gd name="T12" fmla="*/ 25 w 61"/>
                <a:gd name="T13" fmla="*/ 73 h 74"/>
                <a:gd name="T14" fmla="*/ 15 w 61"/>
                <a:gd name="T15" fmla="*/ 65 h 74"/>
                <a:gd name="T16" fmla="*/ 8 w 61"/>
                <a:gd name="T17" fmla="*/ 50 h 74"/>
                <a:gd name="T18" fmla="*/ 0 w 61"/>
                <a:gd name="T19" fmla="*/ 12 h 74"/>
                <a:gd name="T20" fmla="*/ 8 w 61"/>
                <a:gd name="T21" fmla="*/ 10 h 74"/>
                <a:gd name="T22" fmla="*/ 17 w 61"/>
                <a:gd name="T23" fmla="*/ 48 h 74"/>
                <a:gd name="T24" fmla="*/ 21 w 61"/>
                <a:gd name="T25" fmla="*/ 60 h 74"/>
                <a:gd name="T26" fmla="*/ 28 w 61"/>
                <a:gd name="T27" fmla="*/ 65 h 74"/>
                <a:gd name="T28" fmla="*/ 38 w 61"/>
                <a:gd name="T29" fmla="*/ 65 h 74"/>
                <a:gd name="T30" fmla="*/ 51 w 61"/>
                <a:gd name="T31" fmla="*/ 57 h 74"/>
                <a:gd name="T32" fmla="*/ 51 w 61"/>
                <a:gd name="T33" fmla="*/ 40 h 74"/>
                <a:gd name="T34" fmla="*/ 42 w 61"/>
                <a:gd name="T35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1" h="74">
                  <a:moveTo>
                    <a:pt x="42" y="2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1" y="44"/>
                    <a:pt x="61" y="50"/>
                    <a:pt x="61" y="54"/>
                  </a:cubicBezTo>
                  <a:cubicBezTo>
                    <a:pt x="60" y="58"/>
                    <a:pt x="58" y="62"/>
                    <a:pt x="55" y="65"/>
                  </a:cubicBezTo>
                  <a:cubicBezTo>
                    <a:pt x="52" y="69"/>
                    <a:pt x="47" y="71"/>
                    <a:pt x="41" y="72"/>
                  </a:cubicBezTo>
                  <a:cubicBezTo>
                    <a:pt x="35" y="74"/>
                    <a:pt x="29" y="74"/>
                    <a:pt x="25" y="73"/>
                  </a:cubicBezTo>
                  <a:cubicBezTo>
                    <a:pt x="21" y="71"/>
                    <a:pt x="17" y="69"/>
                    <a:pt x="15" y="65"/>
                  </a:cubicBezTo>
                  <a:cubicBezTo>
                    <a:pt x="12" y="62"/>
                    <a:pt x="10" y="57"/>
                    <a:pt x="8" y="5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53"/>
                    <a:pt x="20" y="57"/>
                    <a:pt x="21" y="60"/>
                  </a:cubicBezTo>
                  <a:cubicBezTo>
                    <a:pt x="23" y="62"/>
                    <a:pt x="25" y="64"/>
                    <a:pt x="28" y="65"/>
                  </a:cubicBezTo>
                  <a:cubicBezTo>
                    <a:pt x="31" y="66"/>
                    <a:pt x="34" y="66"/>
                    <a:pt x="38" y="65"/>
                  </a:cubicBezTo>
                  <a:cubicBezTo>
                    <a:pt x="44" y="63"/>
                    <a:pt x="49" y="61"/>
                    <a:pt x="51" y="57"/>
                  </a:cubicBezTo>
                  <a:cubicBezTo>
                    <a:pt x="53" y="54"/>
                    <a:pt x="53" y="48"/>
                    <a:pt x="51" y="40"/>
                  </a:cubicBezTo>
                  <a:lnTo>
                    <a:pt x="42" y="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ṧľiḍê">
              <a:extLst>
                <a:ext uri="{FF2B5EF4-FFF2-40B4-BE49-F238E27FC236}">
                  <a16:creationId xmlns:a16="http://schemas.microsoft.com/office/drawing/2014/main" id="{EF8E90F7-7F4C-4251-A165-E7B577EB7FEC}"/>
                </a:ext>
              </a:extLst>
            </p:cNvPr>
            <p:cNvSpPr/>
            <p:nvPr/>
          </p:nvSpPr>
          <p:spPr bwMode="auto">
            <a:xfrm>
              <a:off x="4954505" y="1524231"/>
              <a:ext cx="40151" cy="52342"/>
            </a:xfrm>
            <a:custGeom>
              <a:avLst/>
              <a:gdLst>
                <a:gd name="T0" fmla="*/ 27 w 56"/>
                <a:gd name="T1" fmla="*/ 73 h 73"/>
                <a:gd name="T2" fmla="*/ 23 w 56"/>
                <a:gd name="T3" fmla="*/ 11 h 73"/>
                <a:gd name="T4" fmla="*/ 0 w 56"/>
                <a:gd name="T5" fmla="*/ 13 h 73"/>
                <a:gd name="T6" fmla="*/ 0 w 56"/>
                <a:gd name="T7" fmla="*/ 5 h 73"/>
                <a:gd name="T8" fmla="*/ 56 w 56"/>
                <a:gd name="T9" fmla="*/ 0 h 73"/>
                <a:gd name="T10" fmla="*/ 56 w 56"/>
                <a:gd name="T11" fmla="*/ 9 h 73"/>
                <a:gd name="T12" fmla="*/ 32 w 56"/>
                <a:gd name="T13" fmla="*/ 11 h 73"/>
                <a:gd name="T14" fmla="*/ 37 w 56"/>
                <a:gd name="T15" fmla="*/ 73 h 73"/>
                <a:gd name="T16" fmla="*/ 27 w 56"/>
                <a:gd name="T1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73">
                  <a:moveTo>
                    <a:pt x="27" y="73"/>
                  </a:moveTo>
                  <a:lnTo>
                    <a:pt x="23" y="11"/>
                  </a:lnTo>
                  <a:lnTo>
                    <a:pt x="0" y="13"/>
                  </a:lnTo>
                  <a:lnTo>
                    <a:pt x="0" y="5"/>
                  </a:lnTo>
                  <a:lnTo>
                    <a:pt x="56" y="0"/>
                  </a:lnTo>
                  <a:lnTo>
                    <a:pt x="56" y="9"/>
                  </a:lnTo>
                  <a:lnTo>
                    <a:pt x="32" y="11"/>
                  </a:lnTo>
                  <a:lnTo>
                    <a:pt x="37" y="73"/>
                  </a:lnTo>
                  <a:lnTo>
                    <a:pt x="27" y="73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sļïḑè">
              <a:extLst>
                <a:ext uri="{FF2B5EF4-FFF2-40B4-BE49-F238E27FC236}">
                  <a16:creationId xmlns:a16="http://schemas.microsoft.com/office/drawing/2014/main" id="{5A223008-82C7-4588-9781-8F10E9D7DB3A}"/>
                </a:ext>
              </a:extLst>
            </p:cNvPr>
            <p:cNvSpPr/>
            <p:nvPr/>
          </p:nvSpPr>
          <p:spPr bwMode="auto">
            <a:xfrm>
              <a:off x="5008278" y="1526385"/>
              <a:ext cx="43020" cy="52342"/>
            </a:xfrm>
            <a:custGeom>
              <a:avLst/>
              <a:gdLst>
                <a:gd name="T0" fmla="*/ 0 w 60"/>
                <a:gd name="T1" fmla="*/ 70 h 73"/>
                <a:gd name="T2" fmla="*/ 6 w 60"/>
                <a:gd name="T3" fmla="*/ 0 h 73"/>
                <a:gd name="T4" fmla="*/ 15 w 60"/>
                <a:gd name="T5" fmla="*/ 1 h 73"/>
                <a:gd name="T6" fmla="*/ 13 w 60"/>
                <a:gd name="T7" fmla="*/ 29 h 73"/>
                <a:gd name="T8" fmla="*/ 49 w 60"/>
                <a:gd name="T9" fmla="*/ 31 h 73"/>
                <a:gd name="T10" fmla="*/ 51 w 60"/>
                <a:gd name="T11" fmla="*/ 3 h 73"/>
                <a:gd name="T12" fmla="*/ 60 w 60"/>
                <a:gd name="T13" fmla="*/ 4 h 73"/>
                <a:gd name="T14" fmla="*/ 55 w 60"/>
                <a:gd name="T15" fmla="*/ 73 h 73"/>
                <a:gd name="T16" fmla="*/ 47 w 60"/>
                <a:gd name="T17" fmla="*/ 73 h 73"/>
                <a:gd name="T18" fmla="*/ 49 w 60"/>
                <a:gd name="T19" fmla="*/ 39 h 73"/>
                <a:gd name="T20" fmla="*/ 12 w 60"/>
                <a:gd name="T21" fmla="*/ 37 h 73"/>
                <a:gd name="T22" fmla="*/ 10 w 60"/>
                <a:gd name="T23" fmla="*/ 70 h 73"/>
                <a:gd name="T24" fmla="*/ 0 w 60"/>
                <a:gd name="T2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73">
                  <a:moveTo>
                    <a:pt x="0" y="70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13" y="29"/>
                  </a:lnTo>
                  <a:lnTo>
                    <a:pt x="49" y="31"/>
                  </a:lnTo>
                  <a:lnTo>
                    <a:pt x="51" y="3"/>
                  </a:lnTo>
                  <a:lnTo>
                    <a:pt x="60" y="4"/>
                  </a:lnTo>
                  <a:lnTo>
                    <a:pt x="55" y="73"/>
                  </a:lnTo>
                  <a:lnTo>
                    <a:pt x="47" y="73"/>
                  </a:lnTo>
                  <a:lnTo>
                    <a:pt x="49" y="39"/>
                  </a:lnTo>
                  <a:lnTo>
                    <a:pt x="12" y="37"/>
                  </a:lnTo>
                  <a:lnTo>
                    <a:pt x="10" y="70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ṥľîḋe">
              <a:extLst>
                <a:ext uri="{FF2B5EF4-FFF2-40B4-BE49-F238E27FC236}">
                  <a16:creationId xmlns:a16="http://schemas.microsoft.com/office/drawing/2014/main" id="{0B5C3141-2804-4132-A44B-3EF52B6CAFDD}"/>
                </a:ext>
              </a:extLst>
            </p:cNvPr>
            <p:cNvSpPr/>
            <p:nvPr/>
          </p:nvSpPr>
          <p:spPr bwMode="auto">
            <a:xfrm>
              <a:off x="5156695" y="1567969"/>
              <a:ext cx="53775" cy="58077"/>
            </a:xfrm>
            <a:custGeom>
              <a:avLst/>
              <a:gdLst>
                <a:gd name="T0" fmla="*/ 64 w 72"/>
                <a:gd name="T1" fmla="*/ 22 h 77"/>
                <a:gd name="T2" fmla="*/ 72 w 72"/>
                <a:gd name="T3" fmla="*/ 26 h 77"/>
                <a:gd name="T4" fmla="*/ 52 w 72"/>
                <a:gd name="T5" fmla="*/ 60 h 77"/>
                <a:gd name="T6" fmla="*/ 42 w 72"/>
                <a:gd name="T7" fmla="*/ 72 h 77"/>
                <a:gd name="T8" fmla="*/ 30 w 72"/>
                <a:gd name="T9" fmla="*/ 77 h 77"/>
                <a:gd name="T10" fmla="*/ 15 w 72"/>
                <a:gd name="T11" fmla="*/ 72 h 77"/>
                <a:gd name="T12" fmla="*/ 3 w 72"/>
                <a:gd name="T13" fmla="*/ 61 h 77"/>
                <a:gd name="T14" fmla="*/ 0 w 72"/>
                <a:gd name="T15" fmla="*/ 49 h 77"/>
                <a:gd name="T16" fmla="*/ 7 w 72"/>
                <a:gd name="T17" fmla="*/ 33 h 77"/>
                <a:gd name="T18" fmla="*/ 26 w 72"/>
                <a:gd name="T19" fmla="*/ 0 h 77"/>
                <a:gd name="T20" fmla="*/ 34 w 72"/>
                <a:gd name="T21" fmla="*/ 4 h 77"/>
                <a:gd name="T22" fmla="*/ 14 w 72"/>
                <a:gd name="T23" fmla="*/ 38 h 77"/>
                <a:gd name="T24" fmla="*/ 9 w 72"/>
                <a:gd name="T25" fmla="*/ 50 h 77"/>
                <a:gd name="T26" fmla="*/ 11 w 72"/>
                <a:gd name="T27" fmla="*/ 58 h 77"/>
                <a:gd name="T28" fmla="*/ 18 w 72"/>
                <a:gd name="T29" fmla="*/ 65 h 77"/>
                <a:gd name="T30" fmla="*/ 33 w 72"/>
                <a:gd name="T31" fmla="*/ 68 h 77"/>
                <a:gd name="T32" fmla="*/ 45 w 72"/>
                <a:gd name="T33" fmla="*/ 55 h 77"/>
                <a:gd name="T34" fmla="*/ 64 w 72"/>
                <a:gd name="T35" fmla="*/ 2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77">
                  <a:moveTo>
                    <a:pt x="64" y="22"/>
                  </a:moveTo>
                  <a:cubicBezTo>
                    <a:pt x="72" y="26"/>
                    <a:pt x="72" y="26"/>
                    <a:pt x="72" y="26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49" y="65"/>
                    <a:pt x="46" y="70"/>
                    <a:pt x="42" y="72"/>
                  </a:cubicBezTo>
                  <a:cubicBezTo>
                    <a:pt x="39" y="75"/>
                    <a:pt x="35" y="76"/>
                    <a:pt x="30" y="77"/>
                  </a:cubicBezTo>
                  <a:cubicBezTo>
                    <a:pt x="26" y="77"/>
                    <a:pt x="20" y="75"/>
                    <a:pt x="15" y="72"/>
                  </a:cubicBezTo>
                  <a:cubicBezTo>
                    <a:pt x="9" y="69"/>
                    <a:pt x="6" y="65"/>
                    <a:pt x="3" y="61"/>
                  </a:cubicBezTo>
                  <a:cubicBezTo>
                    <a:pt x="1" y="58"/>
                    <a:pt x="0" y="53"/>
                    <a:pt x="0" y="49"/>
                  </a:cubicBezTo>
                  <a:cubicBezTo>
                    <a:pt x="1" y="45"/>
                    <a:pt x="3" y="39"/>
                    <a:pt x="7" y="33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1" y="43"/>
                    <a:pt x="10" y="47"/>
                    <a:pt x="9" y="50"/>
                  </a:cubicBezTo>
                  <a:cubicBezTo>
                    <a:pt x="9" y="53"/>
                    <a:pt x="9" y="55"/>
                    <a:pt x="11" y="58"/>
                  </a:cubicBezTo>
                  <a:cubicBezTo>
                    <a:pt x="13" y="61"/>
                    <a:pt x="15" y="63"/>
                    <a:pt x="18" y="65"/>
                  </a:cubicBezTo>
                  <a:cubicBezTo>
                    <a:pt x="24" y="68"/>
                    <a:pt x="29" y="69"/>
                    <a:pt x="33" y="68"/>
                  </a:cubicBezTo>
                  <a:cubicBezTo>
                    <a:pt x="36" y="67"/>
                    <a:pt x="40" y="62"/>
                    <a:pt x="45" y="55"/>
                  </a:cubicBezTo>
                  <a:lnTo>
                    <a:pt x="64" y="2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š1îḋè">
              <a:extLst>
                <a:ext uri="{FF2B5EF4-FFF2-40B4-BE49-F238E27FC236}">
                  <a16:creationId xmlns:a16="http://schemas.microsoft.com/office/drawing/2014/main" id="{33F2423B-8ACF-4E70-AC5B-63E1E057E8CD}"/>
                </a:ext>
              </a:extLst>
            </p:cNvPr>
            <p:cNvSpPr/>
            <p:nvPr/>
          </p:nvSpPr>
          <p:spPr bwMode="auto">
            <a:xfrm>
              <a:off x="5197564" y="1600951"/>
              <a:ext cx="62379" cy="63813"/>
            </a:xfrm>
            <a:custGeom>
              <a:avLst/>
              <a:gdLst>
                <a:gd name="T0" fmla="*/ 0 w 87"/>
                <a:gd name="T1" fmla="*/ 55 h 89"/>
                <a:gd name="T2" fmla="*/ 43 w 87"/>
                <a:gd name="T3" fmla="*/ 0 h 89"/>
                <a:gd name="T4" fmla="*/ 51 w 87"/>
                <a:gd name="T5" fmla="*/ 6 h 89"/>
                <a:gd name="T6" fmla="*/ 46 w 87"/>
                <a:gd name="T7" fmla="*/ 72 h 89"/>
                <a:gd name="T8" fmla="*/ 79 w 87"/>
                <a:gd name="T9" fmla="*/ 28 h 89"/>
                <a:gd name="T10" fmla="*/ 87 w 87"/>
                <a:gd name="T11" fmla="*/ 34 h 89"/>
                <a:gd name="T12" fmla="*/ 44 w 87"/>
                <a:gd name="T13" fmla="*/ 89 h 89"/>
                <a:gd name="T14" fmla="*/ 36 w 87"/>
                <a:gd name="T15" fmla="*/ 84 h 89"/>
                <a:gd name="T16" fmla="*/ 40 w 87"/>
                <a:gd name="T17" fmla="*/ 17 h 89"/>
                <a:gd name="T18" fmla="*/ 7 w 87"/>
                <a:gd name="T19" fmla="*/ 61 h 89"/>
                <a:gd name="T20" fmla="*/ 0 w 87"/>
                <a:gd name="T21" fmla="*/ 5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9">
                  <a:moveTo>
                    <a:pt x="0" y="55"/>
                  </a:moveTo>
                  <a:lnTo>
                    <a:pt x="43" y="0"/>
                  </a:lnTo>
                  <a:lnTo>
                    <a:pt x="51" y="6"/>
                  </a:lnTo>
                  <a:lnTo>
                    <a:pt x="46" y="72"/>
                  </a:lnTo>
                  <a:lnTo>
                    <a:pt x="79" y="28"/>
                  </a:lnTo>
                  <a:lnTo>
                    <a:pt x="87" y="34"/>
                  </a:lnTo>
                  <a:lnTo>
                    <a:pt x="44" y="89"/>
                  </a:lnTo>
                  <a:lnTo>
                    <a:pt x="36" y="84"/>
                  </a:lnTo>
                  <a:lnTo>
                    <a:pt x="40" y="17"/>
                  </a:lnTo>
                  <a:lnTo>
                    <a:pt x="7" y="61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Sľíḑè">
              <a:extLst>
                <a:ext uri="{FF2B5EF4-FFF2-40B4-BE49-F238E27FC236}">
                  <a16:creationId xmlns:a16="http://schemas.microsoft.com/office/drawing/2014/main" id="{5EACD766-D471-4A5A-B65D-2FDCEF8465E4}"/>
                </a:ext>
              </a:extLst>
            </p:cNvPr>
            <p:cNvSpPr/>
            <p:nvPr/>
          </p:nvSpPr>
          <p:spPr bwMode="auto">
            <a:xfrm>
              <a:off x="5239865" y="1641821"/>
              <a:ext cx="40869" cy="40152"/>
            </a:xfrm>
            <a:custGeom>
              <a:avLst/>
              <a:gdLst>
                <a:gd name="T0" fmla="*/ 0 w 57"/>
                <a:gd name="T1" fmla="*/ 50 h 56"/>
                <a:gd name="T2" fmla="*/ 51 w 57"/>
                <a:gd name="T3" fmla="*/ 0 h 56"/>
                <a:gd name="T4" fmla="*/ 57 w 57"/>
                <a:gd name="T5" fmla="*/ 7 h 56"/>
                <a:gd name="T6" fmla="*/ 7 w 57"/>
                <a:gd name="T7" fmla="*/ 56 h 56"/>
                <a:gd name="T8" fmla="*/ 0 w 57"/>
                <a:gd name="T9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0"/>
                  </a:moveTo>
                  <a:lnTo>
                    <a:pt x="51" y="0"/>
                  </a:lnTo>
                  <a:lnTo>
                    <a:pt x="57" y="7"/>
                  </a:lnTo>
                  <a:lnTo>
                    <a:pt x="7" y="56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ṣľïḍê">
              <a:extLst>
                <a:ext uri="{FF2B5EF4-FFF2-40B4-BE49-F238E27FC236}">
                  <a16:creationId xmlns:a16="http://schemas.microsoft.com/office/drawing/2014/main" id="{A7B9B5FB-9034-45AB-B4F3-34A09984D01F}"/>
                </a:ext>
              </a:extLst>
            </p:cNvPr>
            <p:cNvSpPr/>
            <p:nvPr/>
          </p:nvSpPr>
          <p:spPr bwMode="auto">
            <a:xfrm>
              <a:off x="5264244" y="1656877"/>
              <a:ext cx="55208" cy="52342"/>
            </a:xfrm>
            <a:custGeom>
              <a:avLst/>
              <a:gdLst>
                <a:gd name="T0" fmla="*/ 0 w 74"/>
                <a:gd name="T1" fmla="*/ 62 h 69"/>
                <a:gd name="T2" fmla="*/ 36 w 74"/>
                <a:gd name="T3" fmla="*/ 0 h 69"/>
                <a:gd name="T4" fmla="*/ 42 w 74"/>
                <a:gd name="T5" fmla="*/ 7 h 69"/>
                <a:gd name="T6" fmla="*/ 15 w 74"/>
                <a:gd name="T7" fmla="*/ 52 h 69"/>
                <a:gd name="T8" fmla="*/ 8 w 74"/>
                <a:gd name="T9" fmla="*/ 61 h 69"/>
                <a:gd name="T10" fmla="*/ 19 w 74"/>
                <a:gd name="T11" fmla="*/ 57 h 69"/>
                <a:gd name="T12" fmla="*/ 68 w 74"/>
                <a:gd name="T13" fmla="*/ 41 h 69"/>
                <a:gd name="T14" fmla="*/ 74 w 74"/>
                <a:gd name="T15" fmla="*/ 48 h 69"/>
                <a:gd name="T16" fmla="*/ 6 w 74"/>
                <a:gd name="T17" fmla="*/ 69 h 69"/>
                <a:gd name="T18" fmla="*/ 0 w 74"/>
                <a:gd name="T19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69">
                  <a:moveTo>
                    <a:pt x="0" y="62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3" y="55"/>
                    <a:pt x="11" y="58"/>
                    <a:pt x="8" y="61"/>
                  </a:cubicBezTo>
                  <a:cubicBezTo>
                    <a:pt x="12" y="60"/>
                    <a:pt x="16" y="58"/>
                    <a:pt x="19" y="5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6" y="69"/>
                    <a:pt x="6" y="69"/>
                    <a:pt x="6" y="69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ľîḑé">
              <a:extLst>
                <a:ext uri="{FF2B5EF4-FFF2-40B4-BE49-F238E27FC236}">
                  <a16:creationId xmlns:a16="http://schemas.microsoft.com/office/drawing/2014/main" id="{E8A4917A-BFFB-4AEF-A66A-112448CF2A54}"/>
                </a:ext>
              </a:extLst>
            </p:cNvPr>
            <p:cNvSpPr/>
            <p:nvPr/>
          </p:nvSpPr>
          <p:spPr bwMode="auto">
            <a:xfrm>
              <a:off x="5285753" y="1708501"/>
              <a:ext cx="62379" cy="58077"/>
            </a:xfrm>
            <a:custGeom>
              <a:avLst/>
              <a:gdLst>
                <a:gd name="T0" fmla="*/ 0 w 87"/>
                <a:gd name="T1" fmla="*/ 35 h 81"/>
                <a:gd name="T2" fmla="*/ 61 w 87"/>
                <a:gd name="T3" fmla="*/ 0 h 81"/>
                <a:gd name="T4" fmla="*/ 87 w 87"/>
                <a:gd name="T5" fmla="*/ 44 h 81"/>
                <a:gd name="T6" fmla="*/ 80 w 87"/>
                <a:gd name="T7" fmla="*/ 48 h 81"/>
                <a:gd name="T8" fmla="*/ 59 w 87"/>
                <a:gd name="T9" fmla="*/ 12 h 81"/>
                <a:gd name="T10" fmla="*/ 40 w 87"/>
                <a:gd name="T11" fmla="*/ 23 h 81"/>
                <a:gd name="T12" fmla="*/ 60 w 87"/>
                <a:gd name="T13" fmla="*/ 57 h 81"/>
                <a:gd name="T14" fmla="*/ 53 w 87"/>
                <a:gd name="T15" fmla="*/ 61 h 81"/>
                <a:gd name="T16" fmla="*/ 33 w 87"/>
                <a:gd name="T17" fmla="*/ 27 h 81"/>
                <a:gd name="T18" fmla="*/ 13 w 87"/>
                <a:gd name="T19" fmla="*/ 39 h 81"/>
                <a:gd name="T20" fmla="*/ 34 w 87"/>
                <a:gd name="T21" fmla="*/ 77 h 81"/>
                <a:gd name="T22" fmla="*/ 27 w 87"/>
                <a:gd name="T23" fmla="*/ 81 h 81"/>
                <a:gd name="T24" fmla="*/ 0 w 87"/>
                <a:gd name="T25" fmla="*/ 3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1">
                  <a:moveTo>
                    <a:pt x="0" y="35"/>
                  </a:moveTo>
                  <a:lnTo>
                    <a:pt x="61" y="0"/>
                  </a:lnTo>
                  <a:lnTo>
                    <a:pt x="87" y="44"/>
                  </a:lnTo>
                  <a:lnTo>
                    <a:pt x="80" y="48"/>
                  </a:lnTo>
                  <a:lnTo>
                    <a:pt x="59" y="12"/>
                  </a:lnTo>
                  <a:lnTo>
                    <a:pt x="40" y="23"/>
                  </a:lnTo>
                  <a:lnTo>
                    <a:pt x="60" y="57"/>
                  </a:lnTo>
                  <a:lnTo>
                    <a:pt x="53" y="61"/>
                  </a:lnTo>
                  <a:lnTo>
                    <a:pt x="33" y="27"/>
                  </a:lnTo>
                  <a:lnTo>
                    <a:pt x="13" y="39"/>
                  </a:lnTo>
                  <a:lnTo>
                    <a:pt x="34" y="77"/>
                  </a:lnTo>
                  <a:lnTo>
                    <a:pt x="27" y="8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1îḋe">
              <a:extLst>
                <a:ext uri="{FF2B5EF4-FFF2-40B4-BE49-F238E27FC236}">
                  <a16:creationId xmlns:a16="http://schemas.microsoft.com/office/drawing/2014/main" id="{A65E1E4C-3644-4EB3-A676-237BEE281574}"/>
                </a:ext>
              </a:extLst>
            </p:cNvPr>
            <p:cNvSpPr/>
            <p:nvPr/>
          </p:nvSpPr>
          <p:spPr bwMode="auto">
            <a:xfrm>
              <a:off x="5310131" y="1759408"/>
              <a:ext cx="58076" cy="59512"/>
            </a:xfrm>
            <a:custGeom>
              <a:avLst/>
              <a:gdLst>
                <a:gd name="T0" fmla="*/ 0 w 77"/>
                <a:gd name="T1" fmla="*/ 25 h 79"/>
                <a:gd name="T2" fmla="*/ 62 w 77"/>
                <a:gd name="T3" fmla="*/ 0 h 79"/>
                <a:gd name="T4" fmla="*/ 74 w 77"/>
                <a:gd name="T5" fmla="*/ 27 h 79"/>
                <a:gd name="T6" fmla="*/ 77 w 77"/>
                <a:gd name="T7" fmla="*/ 41 h 79"/>
                <a:gd name="T8" fmla="*/ 74 w 77"/>
                <a:gd name="T9" fmla="*/ 50 h 79"/>
                <a:gd name="T10" fmla="*/ 66 w 77"/>
                <a:gd name="T11" fmla="*/ 56 h 79"/>
                <a:gd name="T12" fmla="*/ 53 w 77"/>
                <a:gd name="T13" fmla="*/ 56 h 79"/>
                <a:gd name="T14" fmla="*/ 42 w 77"/>
                <a:gd name="T15" fmla="*/ 46 h 79"/>
                <a:gd name="T16" fmla="*/ 40 w 77"/>
                <a:gd name="T17" fmla="*/ 52 h 79"/>
                <a:gd name="T18" fmla="*/ 35 w 77"/>
                <a:gd name="T19" fmla="*/ 62 h 79"/>
                <a:gd name="T20" fmla="*/ 22 w 77"/>
                <a:gd name="T21" fmla="*/ 79 h 79"/>
                <a:gd name="T22" fmla="*/ 18 w 77"/>
                <a:gd name="T23" fmla="*/ 69 h 79"/>
                <a:gd name="T24" fmla="*/ 28 w 77"/>
                <a:gd name="T25" fmla="*/ 56 h 79"/>
                <a:gd name="T26" fmla="*/ 34 w 77"/>
                <a:gd name="T27" fmla="*/ 46 h 79"/>
                <a:gd name="T28" fmla="*/ 37 w 77"/>
                <a:gd name="T29" fmla="*/ 40 h 79"/>
                <a:gd name="T30" fmla="*/ 37 w 77"/>
                <a:gd name="T31" fmla="*/ 36 h 79"/>
                <a:gd name="T32" fmla="*/ 35 w 77"/>
                <a:gd name="T33" fmla="*/ 31 h 79"/>
                <a:gd name="T34" fmla="*/ 31 w 77"/>
                <a:gd name="T35" fmla="*/ 22 h 79"/>
                <a:gd name="T36" fmla="*/ 4 w 77"/>
                <a:gd name="T37" fmla="*/ 33 h 79"/>
                <a:gd name="T38" fmla="*/ 0 w 77"/>
                <a:gd name="T39" fmla="*/ 25 h 79"/>
                <a:gd name="T40" fmla="*/ 38 w 77"/>
                <a:gd name="T41" fmla="*/ 19 h 79"/>
                <a:gd name="T42" fmla="*/ 45 w 77"/>
                <a:gd name="T43" fmla="*/ 37 h 79"/>
                <a:gd name="T44" fmla="*/ 50 w 77"/>
                <a:gd name="T45" fmla="*/ 45 h 79"/>
                <a:gd name="T46" fmla="*/ 56 w 77"/>
                <a:gd name="T47" fmla="*/ 48 h 79"/>
                <a:gd name="T48" fmla="*/ 62 w 77"/>
                <a:gd name="T49" fmla="*/ 48 h 79"/>
                <a:gd name="T50" fmla="*/ 68 w 77"/>
                <a:gd name="T51" fmla="*/ 42 h 79"/>
                <a:gd name="T52" fmla="*/ 67 w 77"/>
                <a:gd name="T53" fmla="*/ 30 h 79"/>
                <a:gd name="T54" fmla="*/ 59 w 77"/>
                <a:gd name="T55" fmla="*/ 11 h 79"/>
                <a:gd name="T56" fmla="*/ 38 w 77"/>
                <a:gd name="T57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7" h="79">
                  <a:moveTo>
                    <a:pt x="0" y="25"/>
                  </a:moveTo>
                  <a:cubicBezTo>
                    <a:pt x="62" y="0"/>
                    <a:pt x="62" y="0"/>
                    <a:pt x="62" y="0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6" y="33"/>
                    <a:pt x="77" y="37"/>
                    <a:pt x="77" y="41"/>
                  </a:cubicBezTo>
                  <a:cubicBezTo>
                    <a:pt x="77" y="44"/>
                    <a:pt x="76" y="47"/>
                    <a:pt x="74" y="50"/>
                  </a:cubicBezTo>
                  <a:cubicBezTo>
                    <a:pt x="72" y="53"/>
                    <a:pt x="69" y="55"/>
                    <a:pt x="66" y="56"/>
                  </a:cubicBezTo>
                  <a:cubicBezTo>
                    <a:pt x="61" y="58"/>
                    <a:pt x="57" y="58"/>
                    <a:pt x="53" y="56"/>
                  </a:cubicBezTo>
                  <a:cubicBezTo>
                    <a:pt x="49" y="55"/>
                    <a:pt x="45" y="51"/>
                    <a:pt x="42" y="46"/>
                  </a:cubicBezTo>
                  <a:cubicBezTo>
                    <a:pt x="41" y="48"/>
                    <a:pt x="41" y="50"/>
                    <a:pt x="40" y="52"/>
                  </a:cubicBezTo>
                  <a:cubicBezTo>
                    <a:pt x="39" y="55"/>
                    <a:pt x="37" y="58"/>
                    <a:pt x="35" y="62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31" y="52"/>
                    <a:pt x="33" y="49"/>
                    <a:pt x="34" y="46"/>
                  </a:cubicBezTo>
                  <a:cubicBezTo>
                    <a:pt x="35" y="44"/>
                    <a:pt x="36" y="42"/>
                    <a:pt x="37" y="40"/>
                  </a:cubicBezTo>
                  <a:cubicBezTo>
                    <a:pt x="37" y="39"/>
                    <a:pt x="37" y="37"/>
                    <a:pt x="37" y="36"/>
                  </a:cubicBezTo>
                  <a:cubicBezTo>
                    <a:pt x="36" y="35"/>
                    <a:pt x="36" y="34"/>
                    <a:pt x="35" y="3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0" y="25"/>
                    <a:pt x="0" y="25"/>
                    <a:pt x="0" y="25"/>
                  </a:cubicBezTo>
                  <a:close/>
                  <a:moveTo>
                    <a:pt x="38" y="19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7" y="40"/>
                    <a:pt x="49" y="43"/>
                    <a:pt x="50" y="45"/>
                  </a:cubicBezTo>
                  <a:cubicBezTo>
                    <a:pt x="52" y="47"/>
                    <a:pt x="54" y="48"/>
                    <a:pt x="56" y="48"/>
                  </a:cubicBezTo>
                  <a:cubicBezTo>
                    <a:pt x="58" y="49"/>
                    <a:pt x="60" y="48"/>
                    <a:pt x="62" y="48"/>
                  </a:cubicBezTo>
                  <a:cubicBezTo>
                    <a:pt x="65" y="47"/>
                    <a:pt x="67" y="44"/>
                    <a:pt x="68" y="42"/>
                  </a:cubicBezTo>
                  <a:cubicBezTo>
                    <a:pt x="69" y="39"/>
                    <a:pt x="69" y="35"/>
                    <a:pt x="67" y="30"/>
                  </a:cubicBezTo>
                  <a:cubicBezTo>
                    <a:pt x="59" y="11"/>
                    <a:pt x="59" y="11"/>
                    <a:pt x="59" y="11"/>
                  </a:cubicBezTo>
                  <a:lnTo>
                    <a:pt x="38" y="1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Sļîḑe">
              <a:extLst>
                <a:ext uri="{FF2B5EF4-FFF2-40B4-BE49-F238E27FC236}">
                  <a16:creationId xmlns:a16="http://schemas.microsoft.com/office/drawing/2014/main" id="{735F5BE5-17DB-42DB-80F2-D155F23F364F}"/>
                </a:ext>
              </a:extLst>
            </p:cNvPr>
            <p:cNvSpPr/>
            <p:nvPr/>
          </p:nvSpPr>
          <p:spPr bwMode="auto">
            <a:xfrm>
              <a:off x="5330924" y="1819638"/>
              <a:ext cx="53057" cy="43738"/>
            </a:xfrm>
            <a:custGeom>
              <a:avLst/>
              <a:gdLst>
                <a:gd name="T0" fmla="*/ 17 w 70"/>
                <a:gd name="T1" fmla="*/ 5 h 58"/>
                <a:gd name="T2" fmla="*/ 19 w 70"/>
                <a:gd name="T3" fmla="*/ 13 h 58"/>
                <a:gd name="T4" fmla="*/ 12 w 70"/>
                <a:gd name="T5" fmla="*/ 18 h 58"/>
                <a:gd name="T6" fmla="*/ 9 w 70"/>
                <a:gd name="T7" fmla="*/ 25 h 58"/>
                <a:gd name="T8" fmla="*/ 9 w 70"/>
                <a:gd name="T9" fmla="*/ 36 h 58"/>
                <a:gd name="T10" fmla="*/ 13 w 70"/>
                <a:gd name="T11" fmla="*/ 44 h 58"/>
                <a:gd name="T12" fmla="*/ 18 w 70"/>
                <a:gd name="T13" fmla="*/ 49 h 58"/>
                <a:gd name="T14" fmla="*/ 24 w 70"/>
                <a:gd name="T15" fmla="*/ 49 h 58"/>
                <a:gd name="T16" fmla="*/ 29 w 70"/>
                <a:gd name="T17" fmla="*/ 46 h 58"/>
                <a:gd name="T18" fmla="*/ 31 w 70"/>
                <a:gd name="T19" fmla="*/ 39 h 58"/>
                <a:gd name="T20" fmla="*/ 32 w 70"/>
                <a:gd name="T21" fmla="*/ 27 h 58"/>
                <a:gd name="T22" fmla="*/ 33 w 70"/>
                <a:gd name="T23" fmla="*/ 14 h 58"/>
                <a:gd name="T24" fmla="*/ 37 w 70"/>
                <a:gd name="T25" fmla="*/ 5 h 58"/>
                <a:gd name="T26" fmla="*/ 44 w 70"/>
                <a:gd name="T27" fmla="*/ 1 h 58"/>
                <a:gd name="T28" fmla="*/ 54 w 70"/>
                <a:gd name="T29" fmla="*/ 1 h 58"/>
                <a:gd name="T30" fmla="*/ 63 w 70"/>
                <a:gd name="T31" fmla="*/ 8 h 58"/>
                <a:gd name="T32" fmla="*/ 68 w 70"/>
                <a:gd name="T33" fmla="*/ 19 h 58"/>
                <a:gd name="T34" fmla="*/ 69 w 70"/>
                <a:gd name="T35" fmla="*/ 32 h 58"/>
                <a:gd name="T36" fmla="*/ 64 w 70"/>
                <a:gd name="T37" fmla="*/ 43 h 58"/>
                <a:gd name="T38" fmla="*/ 55 w 70"/>
                <a:gd name="T39" fmla="*/ 48 h 58"/>
                <a:gd name="T40" fmla="*/ 52 w 70"/>
                <a:gd name="T41" fmla="*/ 40 h 58"/>
                <a:gd name="T42" fmla="*/ 60 w 70"/>
                <a:gd name="T43" fmla="*/ 34 h 58"/>
                <a:gd name="T44" fmla="*/ 61 w 70"/>
                <a:gd name="T45" fmla="*/ 21 h 58"/>
                <a:gd name="T46" fmla="*/ 55 w 70"/>
                <a:gd name="T47" fmla="*/ 11 h 58"/>
                <a:gd name="T48" fmla="*/ 47 w 70"/>
                <a:gd name="T49" fmla="*/ 9 h 58"/>
                <a:gd name="T50" fmla="*/ 42 w 70"/>
                <a:gd name="T51" fmla="*/ 13 h 58"/>
                <a:gd name="T52" fmla="*/ 41 w 70"/>
                <a:gd name="T53" fmla="*/ 27 h 58"/>
                <a:gd name="T54" fmla="*/ 40 w 70"/>
                <a:gd name="T55" fmla="*/ 42 h 58"/>
                <a:gd name="T56" fmla="*/ 35 w 70"/>
                <a:gd name="T57" fmla="*/ 52 h 58"/>
                <a:gd name="T58" fmla="*/ 27 w 70"/>
                <a:gd name="T59" fmla="*/ 57 h 58"/>
                <a:gd name="T60" fmla="*/ 16 w 70"/>
                <a:gd name="T61" fmla="*/ 57 h 58"/>
                <a:gd name="T62" fmla="*/ 7 w 70"/>
                <a:gd name="T63" fmla="*/ 50 h 58"/>
                <a:gd name="T64" fmla="*/ 1 w 70"/>
                <a:gd name="T65" fmla="*/ 38 h 58"/>
                <a:gd name="T66" fmla="*/ 0 w 70"/>
                <a:gd name="T67" fmla="*/ 23 h 58"/>
                <a:gd name="T68" fmla="*/ 6 w 70"/>
                <a:gd name="T69" fmla="*/ 12 h 58"/>
                <a:gd name="T70" fmla="*/ 17 w 70"/>
                <a:gd name="T71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58">
                  <a:moveTo>
                    <a:pt x="17" y="5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6" y="14"/>
                    <a:pt x="14" y="16"/>
                    <a:pt x="12" y="18"/>
                  </a:cubicBezTo>
                  <a:cubicBezTo>
                    <a:pt x="10" y="20"/>
                    <a:pt x="9" y="22"/>
                    <a:pt x="9" y="25"/>
                  </a:cubicBezTo>
                  <a:cubicBezTo>
                    <a:pt x="8" y="29"/>
                    <a:pt x="8" y="32"/>
                    <a:pt x="9" y="36"/>
                  </a:cubicBezTo>
                  <a:cubicBezTo>
                    <a:pt x="10" y="39"/>
                    <a:pt x="11" y="42"/>
                    <a:pt x="13" y="44"/>
                  </a:cubicBezTo>
                  <a:cubicBezTo>
                    <a:pt x="14" y="47"/>
                    <a:pt x="16" y="48"/>
                    <a:pt x="18" y="49"/>
                  </a:cubicBezTo>
                  <a:cubicBezTo>
                    <a:pt x="20" y="50"/>
                    <a:pt x="22" y="50"/>
                    <a:pt x="24" y="49"/>
                  </a:cubicBezTo>
                  <a:cubicBezTo>
                    <a:pt x="26" y="49"/>
                    <a:pt x="28" y="48"/>
                    <a:pt x="29" y="46"/>
                  </a:cubicBezTo>
                  <a:cubicBezTo>
                    <a:pt x="30" y="45"/>
                    <a:pt x="31" y="42"/>
                    <a:pt x="31" y="39"/>
                  </a:cubicBezTo>
                  <a:cubicBezTo>
                    <a:pt x="32" y="37"/>
                    <a:pt x="32" y="33"/>
                    <a:pt x="32" y="27"/>
                  </a:cubicBezTo>
                  <a:cubicBezTo>
                    <a:pt x="32" y="21"/>
                    <a:pt x="32" y="16"/>
                    <a:pt x="33" y="14"/>
                  </a:cubicBezTo>
                  <a:cubicBezTo>
                    <a:pt x="33" y="10"/>
                    <a:pt x="35" y="7"/>
                    <a:pt x="37" y="5"/>
                  </a:cubicBezTo>
                  <a:cubicBezTo>
                    <a:pt x="39" y="3"/>
                    <a:pt x="41" y="2"/>
                    <a:pt x="44" y="1"/>
                  </a:cubicBezTo>
                  <a:cubicBezTo>
                    <a:pt x="48" y="0"/>
                    <a:pt x="51" y="0"/>
                    <a:pt x="54" y="1"/>
                  </a:cubicBezTo>
                  <a:cubicBezTo>
                    <a:pt x="58" y="2"/>
                    <a:pt x="60" y="5"/>
                    <a:pt x="63" y="8"/>
                  </a:cubicBezTo>
                  <a:cubicBezTo>
                    <a:pt x="65" y="11"/>
                    <a:pt x="67" y="15"/>
                    <a:pt x="68" y="19"/>
                  </a:cubicBezTo>
                  <a:cubicBezTo>
                    <a:pt x="69" y="24"/>
                    <a:pt x="70" y="28"/>
                    <a:pt x="69" y="32"/>
                  </a:cubicBezTo>
                  <a:cubicBezTo>
                    <a:pt x="68" y="37"/>
                    <a:pt x="67" y="40"/>
                    <a:pt x="64" y="43"/>
                  </a:cubicBezTo>
                  <a:cubicBezTo>
                    <a:pt x="62" y="45"/>
                    <a:pt x="58" y="47"/>
                    <a:pt x="55" y="4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6" y="39"/>
                    <a:pt x="59" y="37"/>
                    <a:pt x="60" y="34"/>
                  </a:cubicBezTo>
                  <a:cubicBezTo>
                    <a:pt x="62" y="30"/>
                    <a:pt x="62" y="26"/>
                    <a:pt x="61" y="21"/>
                  </a:cubicBezTo>
                  <a:cubicBezTo>
                    <a:pt x="59" y="16"/>
                    <a:pt x="57" y="13"/>
                    <a:pt x="55" y="11"/>
                  </a:cubicBezTo>
                  <a:cubicBezTo>
                    <a:pt x="52" y="9"/>
                    <a:pt x="50" y="8"/>
                    <a:pt x="47" y="9"/>
                  </a:cubicBezTo>
                  <a:cubicBezTo>
                    <a:pt x="45" y="10"/>
                    <a:pt x="43" y="11"/>
                    <a:pt x="42" y="13"/>
                  </a:cubicBezTo>
                  <a:cubicBezTo>
                    <a:pt x="41" y="15"/>
                    <a:pt x="40" y="20"/>
                    <a:pt x="41" y="27"/>
                  </a:cubicBezTo>
                  <a:cubicBezTo>
                    <a:pt x="41" y="34"/>
                    <a:pt x="41" y="40"/>
                    <a:pt x="40" y="42"/>
                  </a:cubicBezTo>
                  <a:cubicBezTo>
                    <a:pt x="39" y="47"/>
                    <a:pt x="38" y="50"/>
                    <a:pt x="35" y="52"/>
                  </a:cubicBezTo>
                  <a:cubicBezTo>
                    <a:pt x="33" y="55"/>
                    <a:pt x="30" y="57"/>
                    <a:pt x="27" y="57"/>
                  </a:cubicBezTo>
                  <a:cubicBezTo>
                    <a:pt x="23" y="58"/>
                    <a:pt x="20" y="58"/>
                    <a:pt x="16" y="57"/>
                  </a:cubicBezTo>
                  <a:cubicBezTo>
                    <a:pt x="13" y="56"/>
                    <a:pt x="10" y="53"/>
                    <a:pt x="7" y="50"/>
                  </a:cubicBezTo>
                  <a:cubicBezTo>
                    <a:pt x="5" y="47"/>
                    <a:pt x="3" y="43"/>
                    <a:pt x="1" y="38"/>
                  </a:cubicBezTo>
                  <a:cubicBezTo>
                    <a:pt x="0" y="32"/>
                    <a:pt x="0" y="27"/>
                    <a:pt x="0" y="23"/>
                  </a:cubicBezTo>
                  <a:cubicBezTo>
                    <a:pt x="1" y="18"/>
                    <a:pt x="3" y="15"/>
                    <a:pt x="6" y="12"/>
                  </a:cubicBezTo>
                  <a:cubicBezTo>
                    <a:pt x="9" y="8"/>
                    <a:pt x="12" y="6"/>
                    <a:pt x="17" y="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íšļïḓè">
              <a:extLst>
                <a:ext uri="{FF2B5EF4-FFF2-40B4-BE49-F238E27FC236}">
                  <a16:creationId xmlns:a16="http://schemas.microsoft.com/office/drawing/2014/main" id="{12354CD5-7D89-42CB-91F9-A5ED4F0C8B69}"/>
                </a:ext>
              </a:extLst>
            </p:cNvPr>
            <p:cNvSpPr/>
            <p:nvPr/>
          </p:nvSpPr>
          <p:spPr bwMode="auto">
            <a:xfrm>
              <a:off x="5338810" y="1874126"/>
              <a:ext cx="50907" cy="13623"/>
            </a:xfrm>
            <a:custGeom>
              <a:avLst/>
              <a:gdLst>
                <a:gd name="T0" fmla="*/ 0 w 71"/>
                <a:gd name="T1" fmla="*/ 9 h 19"/>
                <a:gd name="T2" fmla="*/ 69 w 71"/>
                <a:gd name="T3" fmla="*/ 0 h 19"/>
                <a:gd name="T4" fmla="*/ 71 w 71"/>
                <a:gd name="T5" fmla="*/ 9 h 19"/>
                <a:gd name="T6" fmla="*/ 1 w 71"/>
                <a:gd name="T7" fmla="*/ 19 h 19"/>
                <a:gd name="T8" fmla="*/ 0 w 7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0" y="9"/>
                  </a:moveTo>
                  <a:lnTo>
                    <a:pt x="69" y="0"/>
                  </a:lnTo>
                  <a:lnTo>
                    <a:pt x="71" y="9"/>
                  </a:lnTo>
                  <a:lnTo>
                    <a:pt x="1" y="1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ṥļíḋê">
              <a:extLst>
                <a:ext uri="{FF2B5EF4-FFF2-40B4-BE49-F238E27FC236}">
                  <a16:creationId xmlns:a16="http://schemas.microsoft.com/office/drawing/2014/main" id="{2E2C37A1-8337-4D5D-84AD-2471BDDDA815}"/>
                </a:ext>
              </a:extLst>
            </p:cNvPr>
            <p:cNvSpPr/>
            <p:nvPr/>
          </p:nvSpPr>
          <p:spPr bwMode="auto">
            <a:xfrm>
              <a:off x="5340963" y="1897784"/>
              <a:ext cx="50907" cy="40152"/>
            </a:xfrm>
            <a:custGeom>
              <a:avLst/>
              <a:gdLst>
                <a:gd name="T0" fmla="*/ 0 w 71"/>
                <a:gd name="T1" fmla="*/ 26 h 56"/>
                <a:gd name="T2" fmla="*/ 62 w 71"/>
                <a:gd name="T3" fmla="*/ 24 h 56"/>
                <a:gd name="T4" fmla="*/ 61 w 71"/>
                <a:gd name="T5" fmla="*/ 1 h 56"/>
                <a:gd name="T6" fmla="*/ 69 w 71"/>
                <a:gd name="T7" fmla="*/ 0 h 56"/>
                <a:gd name="T8" fmla="*/ 71 w 71"/>
                <a:gd name="T9" fmla="*/ 55 h 56"/>
                <a:gd name="T10" fmla="*/ 63 w 71"/>
                <a:gd name="T11" fmla="*/ 56 h 56"/>
                <a:gd name="T12" fmla="*/ 62 w 71"/>
                <a:gd name="T13" fmla="*/ 32 h 56"/>
                <a:gd name="T14" fmla="*/ 0 w 71"/>
                <a:gd name="T15" fmla="*/ 35 h 56"/>
                <a:gd name="T16" fmla="*/ 0 w 71"/>
                <a:gd name="T17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56">
                  <a:moveTo>
                    <a:pt x="0" y="26"/>
                  </a:moveTo>
                  <a:lnTo>
                    <a:pt x="62" y="24"/>
                  </a:lnTo>
                  <a:lnTo>
                    <a:pt x="61" y="1"/>
                  </a:lnTo>
                  <a:lnTo>
                    <a:pt x="69" y="0"/>
                  </a:lnTo>
                  <a:lnTo>
                    <a:pt x="71" y="55"/>
                  </a:lnTo>
                  <a:lnTo>
                    <a:pt x="63" y="56"/>
                  </a:lnTo>
                  <a:lnTo>
                    <a:pt x="62" y="32"/>
                  </a:lnTo>
                  <a:lnTo>
                    <a:pt x="0" y="35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ŝ1îḑe">
              <a:extLst>
                <a:ext uri="{FF2B5EF4-FFF2-40B4-BE49-F238E27FC236}">
                  <a16:creationId xmlns:a16="http://schemas.microsoft.com/office/drawing/2014/main" id="{56D02B5A-91C5-4C83-9789-C6EBA51FA75C}"/>
                </a:ext>
              </a:extLst>
            </p:cNvPr>
            <p:cNvSpPr/>
            <p:nvPr/>
          </p:nvSpPr>
          <p:spPr bwMode="auto">
            <a:xfrm>
              <a:off x="5336667" y="1951559"/>
              <a:ext cx="53057" cy="45171"/>
            </a:xfrm>
            <a:custGeom>
              <a:avLst/>
              <a:gdLst>
                <a:gd name="T0" fmla="*/ 2 w 71"/>
                <a:gd name="T1" fmla="*/ 17 h 60"/>
                <a:gd name="T2" fmla="*/ 30 w 71"/>
                <a:gd name="T3" fmla="*/ 20 h 60"/>
                <a:gd name="T4" fmla="*/ 71 w 71"/>
                <a:gd name="T5" fmla="*/ 0 h 60"/>
                <a:gd name="T6" fmla="*/ 70 w 71"/>
                <a:gd name="T7" fmla="*/ 10 h 60"/>
                <a:gd name="T8" fmla="*/ 48 w 71"/>
                <a:gd name="T9" fmla="*/ 21 h 60"/>
                <a:gd name="T10" fmla="*/ 36 w 71"/>
                <a:gd name="T11" fmla="*/ 26 h 60"/>
                <a:gd name="T12" fmla="*/ 47 w 71"/>
                <a:gd name="T13" fmla="*/ 35 h 60"/>
                <a:gd name="T14" fmla="*/ 65 w 71"/>
                <a:gd name="T15" fmla="*/ 50 h 60"/>
                <a:gd name="T16" fmla="*/ 64 w 71"/>
                <a:gd name="T17" fmla="*/ 60 h 60"/>
                <a:gd name="T18" fmla="*/ 29 w 71"/>
                <a:gd name="T19" fmla="*/ 29 h 60"/>
                <a:gd name="T20" fmla="*/ 0 w 71"/>
                <a:gd name="T21" fmla="*/ 26 h 60"/>
                <a:gd name="T22" fmla="*/ 2 w 71"/>
                <a:gd name="T23" fmla="*/ 1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0">
                  <a:moveTo>
                    <a:pt x="2" y="17"/>
                  </a:moveTo>
                  <a:cubicBezTo>
                    <a:pt x="30" y="20"/>
                    <a:pt x="30" y="20"/>
                    <a:pt x="30" y="2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4" y="23"/>
                    <a:pt x="40" y="25"/>
                    <a:pt x="36" y="26"/>
                  </a:cubicBezTo>
                  <a:cubicBezTo>
                    <a:pt x="39" y="29"/>
                    <a:pt x="43" y="32"/>
                    <a:pt x="47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0" y="26"/>
                    <a:pt x="0" y="26"/>
                    <a:pt x="0" y="26"/>
                  </a:cubicBezTo>
                  <a:lnTo>
                    <a:pt x="2" y="17"/>
                  </a:ln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îṧlídê">
              <a:extLst>
                <a:ext uri="{FF2B5EF4-FFF2-40B4-BE49-F238E27FC236}">
                  <a16:creationId xmlns:a16="http://schemas.microsoft.com/office/drawing/2014/main" id="{1374AC64-99D4-4747-B488-364A87C09750}"/>
                </a:ext>
              </a:extLst>
            </p:cNvPr>
            <p:cNvSpPr/>
            <p:nvPr/>
          </p:nvSpPr>
          <p:spPr bwMode="auto">
            <a:xfrm>
              <a:off x="5254211" y="2117883"/>
              <a:ext cx="67398" cy="63813"/>
            </a:xfrm>
            <a:custGeom>
              <a:avLst/>
              <a:gdLst>
                <a:gd name="T0" fmla="*/ 89 w 89"/>
                <a:gd name="T1" fmla="*/ 69 h 84"/>
                <a:gd name="T2" fmla="*/ 81 w 89"/>
                <a:gd name="T3" fmla="*/ 68 h 84"/>
                <a:gd name="T4" fmla="*/ 77 w 89"/>
                <a:gd name="T5" fmla="*/ 65 h 84"/>
                <a:gd name="T6" fmla="*/ 12 w 89"/>
                <a:gd name="T7" fmla="*/ 12 h 84"/>
                <a:gd name="T8" fmla="*/ 8 w 89"/>
                <a:gd name="T9" fmla="*/ 4 h 84"/>
                <a:gd name="T10" fmla="*/ 2 w 89"/>
                <a:gd name="T11" fmla="*/ 9 h 84"/>
                <a:gd name="T12" fmla="*/ 0 w 89"/>
                <a:gd name="T13" fmla="*/ 14 h 84"/>
                <a:gd name="T14" fmla="*/ 8 w 89"/>
                <a:gd name="T15" fmla="*/ 16 h 84"/>
                <a:gd name="T16" fmla="*/ 73 w 89"/>
                <a:gd name="T17" fmla="*/ 71 h 84"/>
                <a:gd name="T18" fmla="*/ 78 w 89"/>
                <a:gd name="T19" fmla="*/ 80 h 84"/>
                <a:gd name="T20" fmla="*/ 89 w 89"/>
                <a:gd name="T21" fmla="*/ 6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84">
                  <a:moveTo>
                    <a:pt x="89" y="69"/>
                  </a:moveTo>
                  <a:cubicBezTo>
                    <a:pt x="89" y="69"/>
                    <a:pt x="86" y="71"/>
                    <a:pt x="81" y="68"/>
                  </a:cubicBezTo>
                  <a:cubicBezTo>
                    <a:pt x="80" y="68"/>
                    <a:pt x="78" y="67"/>
                    <a:pt x="77" y="65"/>
                  </a:cubicBezTo>
                  <a:cubicBezTo>
                    <a:pt x="63" y="54"/>
                    <a:pt x="12" y="12"/>
                    <a:pt x="12" y="12"/>
                  </a:cubicBezTo>
                  <a:cubicBezTo>
                    <a:pt x="12" y="12"/>
                    <a:pt x="6" y="7"/>
                    <a:pt x="8" y="4"/>
                  </a:cubicBezTo>
                  <a:cubicBezTo>
                    <a:pt x="10" y="0"/>
                    <a:pt x="2" y="9"/>
                    <a:pt x="2" y="9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3" y="12"/>
                    <a:pt x="8" y="16"/>
                  </a:cubicBezTo>
                  <a:cubicBezTo>
                    <a:pt x="13" y="21"/>
                    <a:pt x="73" y="71"/>
                    <a:pt x="73" y="71"/>
                  </a:cubicBezTo>
                  <a:cubicBezTo>
                    <a:pt x="74" y="72"/>
                    <a:pt x="78" y="77"/>
                    <a:pt x="78" y="80"/>
                  </a:cubicBezTo>
                  <a:cubicBezTo>
                    <a:pt x="78" y="84"/>
                    <a:pt x="89" y="69"/>
                    <a:pt x="89" y="69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íšḻiďè">
              <a:extLst>
                <a:ext uri="{FF2B5EF4-FFF2-40B4-BE49-F238E27FC236}">
                  <a16:creationId xmlns:a16="http://schemas.microsoft.com/office/drawing/2014/main" id="{055D60D0-9373-42F6-8617-A5973D278545}"/>
                </a:ext>
              </a:extLst>
            </p:cNvPr>
            <p:cNvSpPr/>
            <p:nvPr/>
          </p:nvSpPr>
          <p:spPr bwMode="auto">
            <a:xfrm>
              <a:off x="4670616" y="2120746"/>
              <a:ext cx="68831" cy="60228"/>
            </a:xfrm>
            <a:custGeom>
              <a:avLst/>
              <a:gdLst>
                <a:gd name="T0" fmla="*/ 0 w 92"/>
                <a:gd name="T1" fmla="*/ 65 h 80"/>
                <a:gd name="T2" fmla="*/ 9 w 92"/>
                <a:gd name="T3" fmla="*/ 64 h 80"/>
                <a:gd name="T4" fmla="*/ 79 w 92"/>
                <a:gd name="T5" fmla="*/ 11 h 80"/>
                <a:gd name="T6" fmla="*/ 83 w 92"/>
                <a:gd name="T7" fmla="*/ 3 h 80"/>
                <a:gd name="T8" fmla="*/ 89 w 92"/>
                <a:gd name="T9" fmla="*/ 9 h 80"/>
                <a:gd name="T10" fmla="*/ 92 w 92"/>
                <a:gd name="T11" fmla="*/ 14 h 80"/>
                <a:gd name="T12" fmla="*/ 83 w 92"/>
                <a:gd name="T13" fmla="*/ 16 h 80"/>
                <a:gd name="T14" fmla="*/ 16 w 92"/>
                <a:gd name="T15" fmla="*/ 69 h 80"/>
                <a:gd name="T16" fmla="*/ 11 w 92"/>
                <a:gd name="T17" fmla="*/ 77 h 80"/>
                <a:gd name="T18" fmla="*/ 0 w 92"/>
                <a:gd name="T1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80">
                  <a:moveTo>
                    <a:pt x="0" y="65"/>
                  </a:moveTo>
                  <a:cubicBezTo>
                    <a:pt x="0" y="65"/>
                    <a:pt x="4" y="68"/>
                    <a:pt x="9" y="64"/>
                  </a:cubicBezTo>
                  <a:cubicBezTo>
                    <a:pt x="14" y="61"/>
                    <a:pt x="79" y="11"/>
                    <a:pt x="79" y="11"/>
                  </a:cubicBezTo>
                  <a:cubicBezTo>
                    <a:pt x="79" y="11"/>
                    <a:pt x="85" y="7"/>
                    <a:pt x="83" y="3"/>
                  </a:cubicBezTo>
                  <a:cubicBezTo>
                    <a:pt x="82" y="0"/>
                    <a:pt x="89" y="9"/>
                    <a:pt x="89" y="9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88" y="12"/>
                    <a:pt x="83" y="16"/>
                  </a:cubicBezTo>
                  <a:cubicBezTo>
                    <a:pt x="78" y="20"/>
                    <a:pt x="16" y="69"/>
                    <a:pt x="16" y="69"/>
                  </a:cubicBezTo>
                  <a:cubicBezTo>
                    <a:pt x="16" y="69"/>
                    <a:pt x="11" y="73"/>
                    <a:pt x="11" y="77"/>
                  </a:cubicBezTo>
                  <a:cubicBezTo>
                    <a:pt x="10" y="80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0F7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100" name="图片 99">
            <a:extLst>
              <a:ext uri="{FF2B5EF4-FFF2-40B4-BE49-F238E27FC236}">
                <a16:creationId xmlns:a16="http://schemas.microsoft.com/office/drawing/2014/main" id="{EF9E8152-3D29-433C-9D3F-60A9F76D818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875" b="39259"/>
          <a:stretch>
            <a:fillRect/>
          </a:stretch>
        </p:blipFill>
        <p:spPr>
          <a:xfrm flipH="1" flipV="1">
            <a:off x="11136858" y="6108700"/>
            <a:ext cx="1055142" cy="749300"/>
          </a:xfrm>
          <a:prstGeom prst="rect">
            <a:avLst/>
          </a:prstGeom>
        </p:spPr>
      </p:pic>
      <p:sp>
        <p:nvSpPr>
          <p:cNvPr id="106" name="文本框 105">
            <a:extLst>
              <a:ext uri="{FF2B5EF4-FFF2-40B4-BE49-F238E27FC236}">
                <a16:creationId xmlns:a16="http://schemas.microsoft.com/office/drawing/2014/main" id="{50986E86-83A6-41C3-8513-047543E0B8BB}"/>
              </a:ext>
            </a:extLst>
          </p:cNvPr>
          <p:cNvSpPr txBox="1"/>
          <p:nvPr/>
        </p:nvSpPr>
        <p:spPr>
          <a:xfrm>
            <a:off x="1697307" y="5240688"/>
            <a:ext cx="27818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使用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C</a:t>
            </a:r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语言调整颜色和信息布局实现用户界面，提供用户交互功能。</a:t>
            </a:r>
            <a:endParaRPr lang="zh-CN" altLang="en-US" sz="1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8013A49B-3167-4E40-8A73-54674E7A23DD}"/>
              </a:ext>
            </a:extLst>
          </p:cNvPr>
          <p:cNvSpPr txBox="1"/>
          <p:nvPr/>
        </p:nvSpPr>
        <p:spPr>
          <a:xfrm>
            <a:off x="4900979" y="5205355"/>
            <a:ext cx="27818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使用</a:t>
            </a:r>
            <a:r>
              <a:rPr lang="en-US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C</a:t>
            </a:r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语言实现服务器端逻辑，处理用户请求和数据传输。</a:t>
            </a:r>
            <a:endParaRPr lang="zh-CN" altLang="en-US" sz="1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CE3B6BF3-BF54-4C4D-984A-75574261199A}"/>
              </a:ext>
            </a:extLst>
          </p:cNvPr>
          <p:cNvSpPr txBox="1"/>
          <p:nvPr/>
        </p:nvSpPr>
        <p:spPr>
          <a:xfrm>
            <a:off x="8002935" y="5240688"/>
            <a:ext cx="27818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>
                <a:latin typeface="华文行楷" panose="02010800040101010101" pitchFamily="2" charset="-122"/>
                <a:ea typeface="华文行楷" panose="02010800040101010101" pitchFamily="2" charset="-122"/>
              </a:rPr>
              <a:t>使用文件存储用户信息、菜单信息、订单信息等数据。</a:t>
            </a:r>
            <a:endParaRPr lang="zh-CN" altLang="en-US" sz="1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996884F-967D-95D1-86AD-264972047A29}"/>
              </a:ext>
            </a:extLst>
          </p:cNvPr>
          <p:cNvSpPr txBox="1"/>
          <p:nvPr/>
        </p:nvSpPr>
        <p:spPr>
          <a:xfrm>
            <a:off x="348101" y="287635"/>
            <a:ext cx="281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总体设计</a:t>
            </a:r>
            <a:r>
              <a:rPr lang="en-US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    </a:t>
            </a:r>
            <a:r>
              <a:rPr lang="zh-CN" altLang="zh-CN" sz="2000" dirty="0">
                <a:solidFill>
                  <a:srgbClr val="0F7DC1"/>
                </a:solidFill>
                <a:latin typeface="华文行楷" pitchFamily="2" charset="-122"/>
                <a:ea typeface="华文行楷" pitchFamily="2" charset="-122"/>
              </a:rPr>
              <a:t>架构选择</a:t>
            </a:r>
            <a:endParaRPr lang="en-US" altLang="zh-CN" sz="2000" dirty="0">
              <a:solidFill>
                <a:srgbClr val="0F7DC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5795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7" grpId="0">
        <p:bldAsOne/>
      </p:bldGraphic>
      <p:bldGraphic spid="8" grpId="0">
        <p:bldAsOne/>
      </p:bldGraphic>
      <p:bldP spid="11" grpId="0"/>
      <p:bldP spid="12" grpId="0"/>
      <p:bldP spid="106" grpId="0"/>
      <p:bldP spid="107" grpId="0"/>
      <p:bldP spid="108" grpId="0"/>
      <p:bldP spid="4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1053</Words>
  <Application>Microsoft Office PowerPoint</Application>
  <PresentationFormat>宽屏</PresentationFormat>
  <Paragraphs>154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inpin heiti</vt:lpstr>
      <vt:lpstr>等线</vt:lpstr>
      <vt:lpstr>黑体</vt:lpstr>
      <vt:lpstr>华文楷体</vt:lpstr>
      <vt:lpstr>华文行楷</vt:lpstr>
      <vt:lpstr>思源黑体 CN Bold</vt:lpstr>
      <vt:lpstr>思源黑体 CN Light</vt:lpstr>
      <vt:lpstr>思源黑体 CN Regular</vt:lpstr>
      <vt:lpstr>微软雅黑</vt:lpstr>
      <vt:lpstr>印品黑体</vt:lpstr>
      <vt:lpstr>Arial</vt:lpstr>
      <vt:lpstr>Calibri</vt:lpstr>
      <vt:lpstr>Lato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华佑泉美</dc:creator>
  <cp:lastModifiedBy>博文 樊</cp:lastModifiedBy>
  <cp:revision>66</cp:revision>
  <dcterms:created xsi:type="dcterms:W3CDTF">2019-04-12T06:15:00Z</dcterms:created>
  <dcterms:modified xsi:type="dcterms:W3CDTF">2024-06-01T11:47:51Z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2052-11.1.0.9986</vt:lpwstr>
  </property>
  <property fmtid="{D5CDD505-2E9C-101B-9397-08002B2CF9AE}" pid="3" name="KSOTemplateUUID">
    <vt:lpwstr>v1.0_mb_HrJHg01vJrbzjUeQp0x4dw==</vt:lpwstr>
  </property>
</Properties>
</file>

<file path=docProps/thumbnail.jpeg>
</file>